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69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1"/>
    <p:restoredTop sz="94656"/>
  </p:normalViewPr>
  <p:slideViewPr>
    <p:cSldViewPr snapToGrid="0">
      <p:cViewPr>
        <p:scale>
          <a:sx n="60" d="100"/>
          <a:sy n="60" d="100"/>
        </p:scale>
        <p:origin x="-10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creativity103.com/collections/Glow/slides/blue_red_mix.html" TargetMode="External"/><Relationship Id="rId1" Type="http://schemas.openxmlformats.org/officeDocument/2006/relationships/image" Target="../media/image30.jpeg"/><Relationship Id="rId6" Type="http://schemas.openxmlformats.org/officeDocument/2006/relationships/hyperlink" Target="https://pixabay.com/en/background-abstract-2672569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pixabay.com/en/the-background-graphics-design-1508746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jpeg"/><Relationship Id="rId12" Type="http://schemas.openxmlformats.org/officeDocument/2006/relationships/hyperlink" Target="https://pixabay.com/en/abstract-background-blue-stars-313349/" TargetMode="External"/><Relationship Id="rId2" Type="http://schemas.openxmlformats.org/officeDocument/2006/relationships/hyperlink" Target="http://creativity103.com/collections/Glow/slides/blue_red_mix.html" TargetMode="External"/><Relationship Id="rId1" Type="http://schemas.openxmlformats.org/officeDocument/2006/relationships/image" Target="../media/image30.jpeg"/><Relationship Id="rId6" Type="http://schemas.openxmlformats.org/officeDocument/2006/relationships/hyperlink" Target="https://pixabay.com/en/background-abstract-2672569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pixabay.com/en/the-background-graphics-design-1508746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jpeg"/><Relationship Id="rId12" Type="http://schemas.openxmlformats.org/officeDocument/2006/relationships/hyperlink" Target="https://pixabay.com/en/abstract-background-blue-stars-313349/" TargetMode="External"/><Relationship Id="rId2" Type="http://schemas.openxmlformats.org/officeDocument/2006/relationships/hyperlink" Target="http://creativity103.com/collections/Glow/slides/blue_red_mix.html" TargetMode="External"/><Relationship Id="rId1" Type="http://schemas.openxmlformats.org/officeDocument/2006/relationships/image" Target="../media/image30.jpeg"/><Relationship Id="rId6" Type="http://schemas.openxmlformats.org/officeDocument/2006/relationships/hyperlink" Target="https://pixabay.com/en/background-abstract-2672569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pixabay.com/en/the-background-graphics-design-1508746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creativity103.com/collections/Glow/slides/blue_red_mix.html" TargetMode="External"/><Relationship Id="rId1" Type="http://schemas.openxmlformats.org/officeDocument/2006/relationships/image" Target="../media/image30.jpeg"/><Relationship Id="rId6" Type="http://schemas.openxmlformats.org/officeDocument/2006/relationships/hyperlink" Target="https://pixabay.com/en/background-abstract-2672569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pixabay.com/en/the-background-graphics-design-1508746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jpeg"/><Relationship Id="rId12" Type="http://schemas.openxmlformats.org/officeDocument/2006/relationships/hyperlink" Target="https://pixabay.com/en/abstract-background-blue-stars-313349/" TargetMode="External"/><Relationship Id="rId2" Type="http://schemas.openxmlformats.org/officeDocument/2006/relationships/hyperlink" Target="http://creativity103.com/collections/Glow/slides/blue_red_mix.html" TargetMode="External"/><Relationship Id="rId1" Type="http://schemas.openxmlformats.org/officeDocument/2006/relationships/image" Target="../media/image30.jpeg"/><Relationship Id="rId6" Type="http://schemas.openxmlformats.org/officeDocument/2006/relationships/hyperlink" Target="https://pixabay.com/en/background-abstract-2672569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pixabay.com/en/the-background-graphics-design-1508746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jpeg"/><Relationship Id="rId12" Type="http://schemas.openxmlformats.org/officeDocument/2006/relationships/hyperlink" Target="https://pixabay.com/en/abstract-background-blue-stars-313349/" TargetMode="External"/><Relationship Id="rId2" Type="http://schemas.openxmlformats.org/officeDocument/2006/relationships/hyperlink" Target="http://creativity103.com/collections/Glow/slides/blue_red_mix.html" TargetMode="External"/><Relationship Id="rId1" Type="http://schemas.openxmlformats.org/officeDocument/2006/relationships/image" Target="../media/image30.jpeg"/><Relationship Id="rId6" Type="http://schemas.openxmlformats.org/officeDocument/2006/relationships/hyperlink" Target="https://pixabay.com/en/background-abstract-2672569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pixabay.com/en/the-background-graphics-design-1508746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B25F4-2388-4188-BA28-91B364A83793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65056F7C-A5B2-4F37-AFDC-2C52C70F506D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2500 учащихся из 27 </a:t>
          </a:r>
        </a:p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общеобразовательных учреждений </a:t>
          </a:r>
        </a:p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Пятигорска стали участниками Проекта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13C3-C456-40E4-B8D1-47E53F927B14}" type="parTrans" cxnId="{3797BFA6-2B74-4A87-8B35-CF9F91E88556}">
      <dgm:prSet/>
      <dgm:spPr/>
      <dgm:t>
        <a:bodyPr/>
        <a:lstStyle/>
        <a:p>
          <a:endParaRPr lang="ru-RU"/>
        </a:p>
      </dgm:t>
    </dgm:pt>
    <dgm:pt modelId="{D33C900C-3D7B-4CCD-BB19-2AB5F8F616A3}" type="sibTrans" cxnId="{3797BFA6-2B74-4A87-8B35-CF9F91E88556}">
      <dgm:prSet/>
      <dgm:spPr/>
      <dgm:t>
        <a:bodyPr/>
        <a:lstStyle/>
        <a:p>
          <a:endParaRPr lang="ru-RU"/>
        </a:p>
      </dgm:t>
    </dgm:pt>
    <dgm:pt modelId="{46C41856-0FDA-4765-B708-B51F967376C5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2383 учащихся прошли все три </a:t>
          </a:r>
        </a:p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этапа тестирования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FEB33-9FBE-4DA6-B32B-3FD97F0C2852}" type="parTrans" cxnId="{0E292004-A687-4772-80A4-84C2C11B81EE}">
      <dgm:prSet/>
      <dgm:spPr/>
      <dgm:t>
        <a:bodyPr/>
        <a:lstStyle/>
        <a:p>
          <a:endParaRPr lang="ru-RU"/>
        </a:p>
      </dgm:t>
    </dgm:pt>
    <dgm:pt modelId="{A96B87C1-4705-4350-A522-937E4B1E09B4}" type="sibTrans" cxnId="{0E292004-A687-4772-80A4-84C2C11B81EE}">
      <dgm:prSet/>
      <dgm:spPr/>
      <dgm:t>
        <a:bodyPr/>
        <a:lstStyle/>
        <a:p>
          <a:endParaRPr lang="ru-RU"/>
        </a:p>
      </dgm:t>
    </dgm:pt>
    <dgm:pt modelId="{402B00F1-1EF7-404C-B31B-F2A4963514D6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2041 учащийся посетил практические мероприятия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6B222-335A-4076-9247-07FD6BD5FE9D}" type="parTrans" cxnId="{05F0AF01-A25D-4A37-9DF3-BBC62CD3E012}">
      <dgm:prSet/>
      <dgm:spPr/>
      <dgm:t>
        <a:bodyPr/>
        <a:lstStyle/>
        <a:p>
          <a:endParaRPr lang="ru-RU"/>
        </a:p>
      </dgm:t>
    </dgm:pt>
    <dgm:pt modelId="{DD103E78-5709-4F5E-97DB-62108D05B19D}" type="sibTrans" cxnId="{05F0AF01-A25D-4A37-9DF3-BBC62CD3E012}">
      <dgm:prSet/>
      <dgm:spPr/>
      <dgm:t>
        <a:bodyPr/>
        <a:lstStyle/>
        <a:p>
          <a:endParaRPr lang="ru-RU"/>
        </a:p>
      </dgm:t>
    </dgm:pt>
    <dgm:pt modelId="{22310162-C6D3-4522-AFFC-660DA586FE07}" type="pres">
      <dgm:prSet presAssocID="{0CAB25F4-2388-4188-BA28-91B364A83793}" presName="linearFlow" presStyleCnt="0">
        <dgm:presLayoutVars>
          <dgm:dir/>
          <dgm:resizeHandles val="exact"/>
        </dgm:presLayoutVars>
      </dgm:prSet>
      <dgm:spPr/>
    </dgm:pt>
    <dgm:pt modelId="{75AC295F-DF31-4B54-9424-1CC5CAFF08A1}" type="pres">
      <dgm:prSet presAssocID="{65056F7C-A5B2-4F37-AFDC-2C52C70F506D}" presName="composite" presStyleCnt="0"/>
      <dgm:spPr/>
    </dgm:pt>
    <dgm:pt modelId="{C8BBEA70-E94B-48EE-8AEB-E76A350A4E73}" type="pres">
      <dgm:prSet presAssocID="{65056F7C-A5B2-4F37-AFDC-2C52C70F506D}" presName="imgShp" presStyleLbl="fgImgPlace1" presStyleIdx="0" presStyleCnt="3" custLinFactNeighborX="-15954" custLinFactNeighborY="162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0CF194D2-A617-4A03-AC6F-708C14E86D69}" type="pres">
      <dgm:prSet presAssocID="{65056F7C-A5B2-4F37-AFDC-2C52C70F506D}" presName="txShp" presStyleLbl="node1" presStyleIdx="0" presStyleCnt="3" custScaleX="90491" custScaleY="92313" custLinFactNeighborX="-920" custLinFactNeighborY="17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81075-EF8B-40A0-9E5C-728D9E355B13}" type="pres">
      <dgm:prSet presAssocID="{D33C900C-3D7B-4CCD-BB19-2AB5F8F616A3}" presName="spacing" presStyleCnt="0"/>
      <dgm:spPr/>
    </dgm:pt>
    <dgm:pt modelId="{80FAE78F-0409-42FC-A66A-C481059C2F80}" type="pres">
      <dgm:prSet presAssocID="{46C41856-0FDA-4765-B708-B51F967376C5}" presName="composite" presStyleCnt="0"/>
      <dgm:spPr/>
    </dgm:pt>
    <dgm:pt modelId="{3309B297-1199-4E1F-A784-F0E4F0979249}" type="pres">
      <dgm:prSet presAssocID="{46C41856-0FDA-4765-B708-B51F967376C5}" presName="imgShp" presStyleLbl="fgImgPlace1" presStyleIdx="1" presStyleCnt="3" custLinFactNeighborX="-10509" custLinFactNeighborY="-33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5000" r="-15000"/>
          </a:stretch>
        </a:blipFill>
      </dgm:spPr>
    </dgm:pt>
    <dgm:pt modelId="{EC29DC4D-BE24-45DE-9451-0CC5C2DFF2A5}" type="pres">
      <dgm:prSet presAssocID="{46C41856-0FDA-4765-B708-B51F967376C5}" presName="txShp" presStyleLbl="node1" presStyleIdx="1" presStyleCnt="3" custScaleX="94197" custScaleY="88378" custLinFactNeighborX="3290" custLinFactNeighborY="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860A6-BEB6-4B26-A08E-93F4C89D76C5}" type="pres">
      <dgm:prSet presAssocID="{A96B87C1-4705-4350-A522-937E4B1E09B4}" presName="spacing" presStyleCnt="0"/>
      <dgm:spPr/>
    </dgm:pt>
    <dgm:pt modelId="{A98D7721-3D3D-47D7-8BFD-84F40FA6E58C}" type="pres">
      <dgm:prSet presAssocID="{402B00F1-1EF7-404C-B31B-F2A4963514D6}" presName="composite" presStyleCnt="0"/>
      <dgm:spPr/>
    </dgm:pt>
    <dgm:pt modelId="{DC82A746-00F8-40D8-A4E0-800CD0D297F9}" type="pres">
      <dgm:prSet presAssocID="{402B00F1-1EF7-404C-B31B-F2A4963514D6}" presName="imgShp" presStyleLbl="fgImgPlace1" presStyleIdx="2" presStyleCnt="3" custLinFactNeighborX="-20346" custLinFactNeighborY="-1029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364BC1A2-D2D8-4ACB-9164-6689FA579229}" type="pres">
      <dgm:prSet presAssocID="{402B00F1-1EF7-404C-B31B-F2A4963514D6}" presName="txShp" presStyleLbl="node1" presStyleIdx="2" presStyleCnt="3" custScaleX="86688" custScaleY="80417" custLinFactNeighborX="-6602" custLinFactNeighborY="-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EB8CB-DF7A-4DAE-8BE4-BA42B9787EE2}" type="presOf" srcId="{46C41856-0FDA-4765-B708-B51F967376C5}" destId="{EC29DC4D-BE24-45DE-9451-0CC5C2DFF2A5}" srcOrd="0" destOrd="0" presId="urn:microsoft.com/office/officeart/2005/8/layout/vList3#1"/>
    <dgm:cxn modelId="{642FD80A-F5BC-4DB8-A42A-EA585CC0F98D}" type="presOf" srcId="{65056F7C-A5B2-4F37-AFDC-2C52C70F506D}" destId="{0CF194D2-A617-4A03-AC6F-708C14E86D69}" srcOrd="0" destOrd="0" presId="urn:microsoft.com/office/officeart/2005/8/layout/vList3#1"/>
    <dgm:cxn modelId="{05F0AF01-A25D-4A37-9DF3-BBC62CD3E012}" srcId="{0CAB25F4-2388-4188-BA28-91B364A83793}" destId="{402B00F1-1EF7-404C-B31B-F2A4963514D6}" srcOrd="2" destOrd="0" parTransId="{87C6B222-335A-4076-9247-07FD6BD5FE9D}" sibTransId="{DD103E78-5709-4F5E-97DB-62108D05B19D}"/>
    <dgm:cxn modelId="{50B3A0E3-B96C-4087-99DE-39AF5D412A71}" type="presOf" srcId="{0CAB25F4-2388-4188-BA28-91B364A83793}" destId="{22310162-C6D3-4522-AFFC-660DA586FE07}" srcOrd="0" destOrd="0" presId="urn:microsoft.com/office/officeart/2005/8/layout/vList3#1"/>
    <dgm:cxn modelId="{3797BFA6-2B74-4A87-8B35-CF9F91E88556}" srcId="{0CAB25F4-2388-4188-BA28-91B364A83793}" destId="{65056F7C-A5B2-4F37-AFDC-2C52C70F506D}" srcOrd="0" destOrd="0" parTransId="{8A4013C3-C456-40E4-B8D1-47E53F927B14}" sibTransId="{D33C900C-3D7B-4CCD-BB19-2AB5F8F616A3}"/>
    <dgm:cxn modelId="{0E292004-A687-4772-80A4-84C2C11B81EE}" srcId="{0CAB25F4-2388-4188-BA28-91B364A83793}" destId="{46C41856-0FDA-4765-B708-B51F967376C5}" srcOrd="1" destOrd="0" parTransId="{FD8FEB33-9FBE-4DA6-B32B-3FD97F0C2852}" sibTransId="{A96B87C1-4705-4350-A522-937E4B1E09B4}"/>
    <dgm:cxn modelId="{64192401-F270-4172-9E7C-381B14EC8CDE}" type="presOf" srcId="{402B00F1-1EF7-404C-B31B-F2A4963514D6}" destId="{364BC1A2-D2D8-4ACB-9164-6689FA579229}" srcOrd="0" destOrd="0" presId="urn:microsoft.com/office/officeart/2005/8/layout/vList3#1"/>
    <dgm:cxn modelId="{707D3AAA-F2AA-456C-B1E7-438369D7B449}" type="presParOf" srcId="{22310162-C6D3-4522-AFFC-660DA586FE07}" destId="{75AC295F-DF31-4B54-9424-1CC5CAFF08A1}" srcOrd="0" destOrd="0" presId="urn:microsoft.com/office/officeart/2005/8/layout/vList3#1"/>
    <dgm:cxn modelId="{74EFA836-407E-4CCF-8805-43EA321E7C11}" type="presParOf" srcId="{75AC295F-DF31-4B54-9424-1CC5CAFF08A1}" destId="{C8BBEA70-E94B-48EE-8AEB-E76A350A4E73}" srcOrd="0" destOrd="0" presId="urn:microsoft.com/office/officeart/2005/8/layout/vList3#1"/>
    <dgm:cxn modelId="{D6FC07A5-6D39-42E5-B5CF-559152C94398}" type="presParOf" srcId="{75AC295F-DF31-4B54-9424-1CC5CAFF08A1}" destId="{0CF194D2-A617-4A03-AC6F-708C14E86D69}" srcOrd="1" destOrd="0" presId="urn:microsoft.com/office/officeart/2005/8/layout/vList3#1"/>
    <dgm:cxn modelId="{C277A0D1-BB38-4B6B-BFCA-B235320D9B3E}" type="presParOf" srcId="{22310162-C6D3-4522-AFFC-660DA586FE07}" destId="{55981075-EF8B-40A0-9E5C-728D9E355B13}" srcOrd="1" destOrd="0" presId="urn:microsoft.com/office/officeart/2005/8/layout/vList3#1"/>
    <dgm:cxn modelId="{740C53DC-264A-4934-82C0-B3E02EF9C7B8}" type="presParOf" srcId="{22310162-C6D3-4522-AFFC-660DA586FE07}" destId="{80FAE78F-0409-42FC-A66A-C481059C2F80}" srcOrd="2" destOrd="0" presId="urn:microsoft.com/office/officeart/2005/8/layout/vList3#1"/>
    <dgm:cxn modelId="{8C08CC90-B6CC-476F-9844-F9A1EBA9B1DB}" type="presParOf" srcId="{80FAE78F-0409-42FC-A66A-C481059C2F80}" destId="{3309B297-1199-4E1F-A784-F0E4F0979249}" srcOrd="0" destOrd="0" presId="urn:microsoft.com/office/officeart/2005/8/layout/vList3#1"/>
    <dgm:cxn modelId="{5B67EED4-EC9E-4144-8EEF-7638AD82F059}" type="presParOf" srcId="{80FAE78F-0409-42FC-A66A-C481059C2F80}" destId="{EC29DC4D-BE24-45DE-9451-0CC5C2DFF2A5}" srcOrd="1" destOrd="0" presId="urn:microsoft.com/office/officeart/2005/8/layout/vList3#1"/>
    <dgm:cxn modelId="{0477F5A8-5A09-484B-A527-DCA3847CFBFF}" type="presParOf" srcId="{22310162-C6D3-4522-AFFC-660DA586FE07}" destId="{81D860A6-BEB6-4B26-A08E-93F4C89D76C5}" srcOrd="3" destOrd="0" presId="urn:microsoft.com/office/officeart/2005/8/layout/vList3#1"/>
    <dgm:cxn modelId="{D461663F-E9C2-45DC-ACBB-3E76425C162E}" type="presParOf" srcId="{22310162-C6D3-4522-AFFC-660DA586FE07}" destId="{A98D7721-3D3D-47D7-8BFD-84F40FA6E58C}" srcOrd="4" destOrd="0" presId="urn:microsoft.com/office/officeart/2005/8/layout/vList3#1"/>
    <dgm:cxn modelId="{BF655A7B-1B22-41F8-8D40-AB717E018370}" type="presParOf" srcId="{A98D7721-3D3D-47D7-8BFD-84F40FA6E58C}" destId="{DC82A746-00F8-40D8-A4E0-800CD0D297F9}" srcOrd="0" destOrd="0" presId="urn:microsoft.com/office/officeart/2005/8/layout/vList3#1"/>
    <dgm:cxn modelId="{5AE7AB15-BF31-406E-BB90-9E723F8D0047}" type="presParOf" srcId="{A98D7721-3D3D-47D7-8BFD-84F40FA6E58C}" destId="{364BC1A2-D2D8-4ACB-9164-6689FA57922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B25F4-2388-4188-BA28-91B364A83793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65056F7C-A5B2-4F37-AFDC-2C52C70F506D}">
      <dgm:prSet phldrT="[Текст]" custT="1"/>
      <dgm:spPr/>
      <dgm:t>
        <a:bodyPr/>
        <a:lstStyle/>
        <a:p>
          <a:pPr algn="l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5000 обучающихся  6-11 классов общеобразовательных организаций Ставропольского края станут участниками проекта и будут зарегистрированы на платформе</a:t>
          </a:r>
        </a:p>
      </dgm:t>
    </dgm:pt>
    <dgm:pt modelId="{8A4013C3-C456-40E4-B8D1-47E53F927B14}" type="parTrans" cxnId="{3797BFA6-2B74-4A87-8B35-CF9F91E88556}">
      <dgm:prSet/>
      <dgm:spPr/>
      <dgm:t>
        <a:bodyPr/>
        <a:lstStyle/>
        <a:p>
          <a:endParaRPr lang="ru-RU"/>
        </a:p>
      </dgm:t>
    </dgm:pt>
    <dgm:pt modelId="{D33C900C-3D7B-4CCD-BB19-2AB5F8F616A3}" type="sibTrans" cxnId="{3797BFA6-2B74-4A87-8B35-CF9F91E88556}">
      <dgm:prSet/>
      <dgm:spPr/>
      <dgm:t>
        <a:bodyPr/>
        <a:lstStyle/>
        <a:p>
          <a:endParaRPr lang="ru-RU"/>
        </a:p>
      </dgm:t>
    </dgm:pt>
    <dgm:pt modelId="{46C41856-0FDA-4765-B708-B51F967376C5}">
      <dgm:prSet phldrT="[Текст]" custT="1"/>
      <dgm:spPr/>
      <dgm:t>
        <a:bodyPr/>
        <a:lstStyle/>
        <a:p>
          <a:pPr algn="l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4500 обучающихся пройдут тестирование</a:t>
          </a:r>
        </a:p>
      </dgm:t>
    </dgm:pt>
    <dgm:pt modelId="{FD8FEB33-9FBE-4DA6-B32B-3FD97F0C2852}" type="parTrans" cxnId="{0E292004-A687-4772-80A4-84C2C11B81EE}">
      <dgm:prSet/>
      <dgm:spPr/>
      <dgm:t>
        <a:bodyPr/>
        <a:lstStyle/>
        <a:p>
          <a:endParaRPr lang="ru-RU"/>
        </a:p>
      </dgm:t>
    </dgm:pt>
    <dgm:pt modelId="{A96B87C1-4705-4350-A522-937E4B1E09B4}" type="sibTrans" cxnId="{0E292004-A687-4772-80A4-84C2C11B81EE}">
      <dgm:prSet/>
      <dgm:spPr/>
      <dgm:t>
        <a:bodyPr/>
        <a:lstStyle/>
        <a:p>
          <a:endParaRPr lang="ru-RU"/>
        </a:p>
      </dgm:t>
    </dgm:pt>
    <dgm:pt modelId="{402B00F1-1EF7-404C-B31B-F2A4963514D6}">
      <dgm:prSet phldrT="[Текст]" custT="1"/>
      <dgm:spPr/>
      <dgm:t>
        <a:bodyPr/>
        <a:lstStyle/>
        <a:p>
          <a:pPr algn="l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3000 обучающихся примут участие в практических мероприятиях начинающего и продвинутого уровня</a:t>
          </a:r>
        </a:p>
      </dgm:t>
    </dgm:pt>
    <dgm:pt modelId="{87C6B222-335A-4076-9247-07FD6BD5FE9D}" type="parTrans" cxnId="{05F0AF01-A25D-4A37-9DF3-BBC62CD3E012}">
      <dgm:prSet/>
      <dgm:spPr/>
      <dgm:t>
        <a:bodyPr/>
        <a:lstStyle/>
        <a:p>
          <a:endParaRPr lang="ru-RU"/>
        </a:p>
      </dgm:t>
    </dgm:pt>
    <dgm:pt modelId="{DD103E78-5709-4F5E-97DB-62108D05B19D}" type="sibTrans" cxnId="{05F0AF01-A25D-4A37-9DF3-BBC62CD3E012}">
      <dgm:prSet/>
      <dgm:spPr/>
      <dgm:t>
        <a:bodyPr/>
        <a:lstStyle/>
        <a:p>
          <a:endParaRPr lang="ru-RU"/>
        </a:p>
      </dgm:t>
    </dgm:pt>
    <dgm:pt modelId="{3D69BF5A-96D4-4050-A182-D07F5EDF2007}">
      <dgm:prSet custT="1"/>
      <dgm:spPr/>
      <dgm:t>
        <a:bodyPr/>
        <a:lstStyle/>
        <a:p>
          <a:pPr algn="l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 обучающихся из категории дети-инвалиды и с ограниченными возможностями здоровья примут участие в проекте</a:t>
          </a:r>
        </a:p>
      </dgm:t>
    </dgm:pt>
    <dgm:pt modelId="{C91324FA-B3B7-48CA-8A1F-9BDFB18E6B89}" type="parTrans" cxnId="{D4503A75-2034-4183-8540-9FA0E1B10FAA}">
      <dgm:prSet/>
      <dgm:spPr/>
      <dgm:t>
        <a:bodyPr/>
        <a:lstStyle/>
        <a:p>
          <a:endParaRPr lang="ru-RU"/>
        </a:p>
      </dgm:t>
    </dgm:pt>
    <dgm:pt modelId="{95382039-B7B8-4441-A455-09DA9FB84B22}" type="sibTrans" cxnId="{D4503A75-2034-4183-8540-9FA0E1B10FAA}">
      <dgm:prSet/>
      <dgm:spPr/>
      <dgm:t>
        <a:bodyPr/>
        <a:lstStyle/>
        <a:p>
          <a:endParaRPr lang="ru-RU"/>
        </a:p>
      </dgm:t>
    </dgm:pt>
    <dgm:pt modelId="{22310162-C6D3-4522-AFFC-660DA586FE07}" type="pres">
      <dgm:prSet presAssocID="{0CAB25F4-2388-4188-BA28-91B364A83793}" presName="linearFlow" presStyleCnt="0">
        <dgm:presLayoutVars>
          <dgm:dir/>
          <dgm:resizeHandles val="exact"/>
        </dgm:presLayoutVars>
      </dgm:prSet>
      <dgm:spPr/>
    </dgm:pt>
    <dgm:pt modelId="{75AC295F-DF31-4B54-9424-1CC5CAFF08A1}" type="pres">
      <dgm:prSet presAssocID="{65056F7C-A5B2-4F37-AFDC-2C52C70F506D}" presName="composite" presStyleCnt="0"/>
      <dgm:spPr/>
    </dgm:pt>
    <dgm:pt modelId="{C8BBEA70-E94B-48EE-8AEB-E76A350A4E73}" type="pres">
      <dgm:prSet presAssocID="{65056F7C-A5B2-4F37-AFDC-2C52C70F506D}" presName="imgShp" presStyleLbl="fgImgPlace1" presStyleIdx="0" presStyleCnt="4" custLinFactNeighborX="4068" custLinFactNeighborY="162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0CF194D2-A617-4A03-AC6F-708C14E86D69}" type="pres">
      <dgm:prSet presAssocID="{65056F7C-A5B2-4F37-AFDC-2C52C70F506D}" presName="txShp" presStyleLbl="node1" presStyleIdx="0" presStyleCnt="4" custScaleX="90491" custScaleY="92313" custLinFactNeighborX="-245" custLinFactNeighborY="17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81075-EF8B-40A0-9E5C-728D9E355B13}" type="pres">
      <dgm:prSet presAssocID="{D33C900C-3D7B-4CCD-BB19-2AB5F8F616A3}" presName="spacing" presStyleCnt="0"/>
      <dgm:spPr/>
    </dgm:pt>
    <dgm:pt modelId="{80FAE78F-0409-42FC-A66A-C481059C2F80}" type="pres">
      <dgm:prSet presAssocID="{46C41856-0FDA-4765-B708-B51F967376C5}" presName="composite" presStyleCnt="0"/>
      <dgm:spPr/>
    </dgm:pt>
    <dgm:pt modelId="{3309B297-1199-4E1F-A784-F0E4F0979249}" type="pres">
      <dgm:prSet presAssocID="{46C41856-0FDA-4765-B708-B51F967376C5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5000" r="-15000"/>
          </a:stretch>
        </a:blipFill>
      </dgm:spPr>
    </dgm:pt>
    <dgm:pt modelId="{EC29DC4D-BE24-45DE-9451-0CC5C2DFF2A5}" type="pres">
      <dgm:prSet presAssocID="{46C41856-0FDA-4765-B708-B51F967376C5}" presName="txShp" presStyleLbl="node1" presStyleIdx="1" presStyleCnt="4" custScaleX="95463" custScaleY="88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860A6-BEB6-4B26-A08E-93F4C89D76C5}" type="pres">
      <dgm:prSet presAssocID="{A96B87C1-4705-4350-A522-937E4B1E09B4}" presName="spacing" presStyleCnt="0"/>
      <dgm:spPr/>
    </dgm:pt>
    <dgm:pt modelId="{A98D7721-3D3D-47D7-8BFD-84F40FA6E58C}" type="pres">
      <dgm:prSet presAssocID="{402B00F1-1EF7-404C-B31B-F2A4963514D6}" presName="composite" presStyleCnt="0"/>
      <dgm:spPr/>
    </dgm:pt>
    <dgm:pt modelId="{DC82A746-00F8-40D8-A4E0-800CD0D297F9}" type="pres">
      <dgm:prSet presAssocID="{402B00F1-1EF7-404C-B31B-F2A4963514D6}" presName="imgShp" presStyleLbl="fgImgPlace1" presStyleIdx="2" presStyleCnt="4" custLinFactNeighborX="5425" custLinFactNeighborY="-1763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364BC1A2-D2D8-4ACB-9164-6689FA579229}" type="pres">
      <dgm:prSet presAssocID="{402B00F1-1EF7-404C-B31B-F2A4963514D6}" presName="txShp" presStyleLbl="node1" presStyleIdx="2" presStyleCnt="4" custScaleX="79532" custScaleY="104138" custLinFactNeighborX="-6602" custLinFactNeighborY="-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40C68-80DF-4A6C-AF18-738C0F20FD5D}" type="pres">
      <dgm:prSet presAssocID="{DD103E78-5709-4F5E-97DB-62108D05B19D}" presName="spacing" presStyleCnt="0"/>
      <dgm:spPr/>
    </dgm:pt>
    <dgm:pt modelId="{9D6D6AB0-E320-4749-AD7D-498E163FACAA}" type="pres">
      <dgm:prSet presAssocID="{3D69BF5A-96D4-4050-A182-D07F5EDF2007}" presName="composite" presStyleCnt="0"/>
      <dgm:spPr/>
    </dgm:pt>
    <dgm:pt modelId="{FA8B2307-D937-4E79-8843-7DC865568A34}" type="pres">
      <dgm:prSet presAssocID="{3D69BF5A-96D4-4050-A182-D07F5EDF2007}" presName="imgShp" presStyleLbl="fgImgPlace1" presStyleIdx="3" presStyleCnt="4" custLinFactNeighborX="8137" custLinFactNeighborY="-2169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/>
          <a:stretch>
            <a:fillRect l="-17000" r="-17000"/>
          </a:stretch>
        </a:blipFill>
      </dgm:spPr>
    </dgm:pt>
    <dgm:pt modelId="{25E15631-B366-40E4-83AF-3701EC3CAD74}" type="pres">
      <dgm:prSet presAssocID="{3D69BF5A-96D4-4050-A182-D07F5EDF2007}" presName="txShp" presStyleLbl="node1" presStyleIdx="3" presStyleCnt="4" custScaleX="75111" custScaleY="93229" custLinFactNeighborX="-7335" custLinFactNeighborY="-14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59153D-C4A4-4C14-A888-A54B93FBBDD6}" type="presOf" srcId="{65056F7C-A5B2-4F37-AFDC-2C52C70F506D}" destId="{0CF194D2-A617-4A03-AC6F-708C14E86D69}" srcOrd="0" destOrd="0" presId="urn:microsoft.com/office/officeart/2005/8/layout/vList3#1"/>
    <dgm:cxn modelId="{718A4022-AE62-476A-98D6-1BAB1FBAEBBF}" type="presOf" srcId="{3D69BF5A-96D4-4050-A182-D07F5EDF2007}" destId="{25E15631-B366-40E4-83AF-3701EC3CAD74}" srcOrd="0" destOrd="0" presId="urn:microsoft.com/office/officeart/2005/8/layout/vList3#1"/>
    <dgm:cxn modelId="{05F0AF01-A25D-4A37-9DF3-BBC62CD3E012}" srcId="{0CAB25F4-2388-4188-BA28-91B364A83793}" destId="{402B00F1-1EF7-404C-B31B-F2A4963514D6}" srcOrd="2" destOrd="0" parTransId="{87C6B222-335A-4076-9247-07FD6BD5FE9D}" sibTransId="{DD103E78-5709-4F5E-97DB-62108D05B19D}"/>
    <dgm:cxn modelId="{BBF036A7-73FE-4DB3-8634-F10C741DA561}" type="presOf" srcId="{0CAB25F4-2388-4188-BA28-91B364A83793}" destId="{22310162-C6D3-4522-AFFC-660DA586FE07}" srcOrd="0" destOrd="0" presId="urn:microsoft.com/office/officeart/2005/8/layout/vList3#1"/>
    <dgm:cxn modelId="{2A3CA2F9-6BBF-4D10-83CD-98DF0C2BFDCE}" type="presOf" srcId="{46C41856-0FDA-4765-B708-B51F967376C5}" destId="{EC29DC4D-BE24-45DE-9451-0CC5C2DFF2A5}" srcOrd="0" destOrd="0" presId="urn:microsoft.com/office/officeart/2005/8/layout/vList3#1"/>
    <dgm:cxn modelId="{3797BFA6-2B74-4A87-8B35-CF9F91E88556}" srcId="{0CAB25F4-2388-4188-BA28-91B364A83793}" destId="{65056F7C-A5B2-4F37-AFDC-2C52C70F506D}" srcOrd="0" destOrd="0" parTransId="{8A4013C3-C456-40E4-B8D1-47E53F927B14}" sibTransId="{D33C900C-3D7B-4CCD-BB19-2AB5F8F616A3}"/>
    <dgm:cxn modelId="{D4503A75-2034-4183-8540-9FA0E1B10FAA}" srcId="{0CAB25F4-2388-4188-BA28-91B364A83793}" destId="{3D69BF5A-96D4-4050-A182-D07F5EDF2007}" srcOrd="3" destOrd="0" parTransId="{C91324FA-B3B7-48CA-8A1F-9BDFB18E6B89}" sibTransId="{95382039-B7B8-4441-A455-09DA9FB84B22}"/>
    <dgm:cxn modelId="{0E292004-A687-4772-80A4-84C2C11B81EE}" srcId="{0CAB25F4-2388-4188-BA28-91B364A83793}" destId="{46C41856-0FDA-4765-B708-B51F967376C5}" srcOrd="1" destOrd="0" parTransId="{FD8FEB33-9FBE-4DA6-B32B-3FD97F0C2852}" sibTransId="{A96B87C1-4705-4350-A522-937E4B1E09B4}"/>
    <dgm:cxn modelId="{18CEA5C4-F2FF-4561-A83F-DEB510B6C86B}" type="presOf" srcId="{402B00F1-1EF7-404C-B31B-F2A4963514D6}" destId="{364BC1A2-D2D8-4ACB-9164-6689FA579229}" srcOrd="0" destOrd="0" presId="urn:microsoft.com/office/officeart/2005/8/layout/vList3#1"/>
    <dgm:cxn modelId="{1C0746D9-86A2-466D-820C-DCD772E4A4A3}" type="presParOf" srcId="{22310162-C6D3-4522-AFFC-660DA586FE07}" destId="{75AC295F-DF31-4B54-9424-1CC5CAFF08A1}" srcOrd="0" destOrd="0" presId="urn:microsoft.com/office/officeart/2005/8/layout/vList3#1"/>
    <dgm:cxn modelId="{FC1E1BA1-299C-445C-881F-767BC468E00D}" type="presParOf" srcId="{75AC295F-DF31-4B54-9424-1CC5CAFF08A1}" destId="{C8BBEA70-E94B-48EE-8AEB-E76A350A4E73}" srcOrd="0" destOrd="0" presId="urn:microsoft.com/office/officeart/2005/8/layout/vList3#1"/>
    <dgm:cxn modelId="{19195F1B-EE5A-452E-A8A0-7C851CBDC76B}" type="presParOf" srcId="{75AC295F-DF31-4B54-9424-1CC5CAFF08A1}" destId="{0CF194D2-A617-4A03-AC6F-708C14E86D69}" srcOrd="1" destOrd="0" presId="urn:microsoft.com/office/officeart/2005/8/layout/vList3#1"/>
    <dgm:cxn modelId="{71C1214E-1567-42A2-BFF7-7EBD5A1158C7}" type="presParOf" srcId="{22310162-C6D3-4522-AFFC-660DA586FE07}" destId="{55981075-EF8B-40A0-9E5C-728D9E355B13}" srcOrd="1" destOrd="0" presId="urn:microsoft.com/office/officeart/2005/8/layout/vList3#1"/>
    <dgm:cxn modelId="{40720BC6-6BF7-4E18-A672-EAE9A9940143}" type="presParOf" srcId="{22310162-C6D3-4522-AFFC-660DA586FE07}" destId="{80FAE78F-0409-42FC-A66A-C481059C2F80}" srcOrd="2" destOrd="0" presId="urn:microsoft.com/office/officeart/2005/8/layout/vList3#1"/>
    <dgm:cxn modelId="{494C969C-356A-47C7-8533-0E589C6CABE5}" type="presParOf" srcId="{80FAE78F-0409-42FC-A66A-C481059C2F80}" destId="{3309B297-1199-4E1F-A784-F0E4F0979249}" srcOrd="0" destOrd="0" presId="urn:microsoft.com/office/officeart/2005/8/layout/vList3#1"/>
    <dgm:cxn modelId="{1DE10DF2-7E7C-4569-8B24-47FCECE29467}" type="presParOf" srcId="{80FAE78F-0409-42FC-A66A-C481059C2F80}" destId="{EC29DC4D-BE24-45DE-9451-0CC5C2DFF2A5}" srcOrd="1" destOrd="0" presId="urn:microsoft.com/office/officeart/2005/8/layout/vList3#1"/>
    <dgm:cxn modelId="{E141A3C1-318F-4E23-8469-D7066048D5BA}" type="presParOf" srcId="{22310162-C6D3-4522-AFFC-660DA586FE07}" destId="{81D860A6-BEB6-4B26-A08E-93F4C89D76C5}" srcOrd="3" destOrd="0" presId="urn:microsoft.com/office/officeart/2005/8/layout/vList3#1"/>
    <dgm:cxn modelId="{D3951B21-4C94-4FA6-9444-0A5220D02DE4}" type="presParOf" srcId="{22310162-C6D3-4522-AFFC-660DA586FE07}" destId="{A98D7721-3D3D-47D7-8BFD-84F40FA6E58C}" srcOrd="4" destOrd="0" presId="urn:microsoft.com/office/officeart/2005/8/layout/vList3#1"/>
    <dgm:cxn modelId="{9CABA9B9-0AF5-4D09-9400-BF248E53A5C7}" type="presParOf" srcId="{A98D7721-3D3D-47D7-8BFD-84F40FA6E58C}" destId="{DC82A746-00F8-40D8-A4E0-800CD0D297F9}" srcOrd="0" destOrd="0" presId="urn:microsoft.com/office/officeart/2005/8/layout/vList3#1"/>
    <dgm:cxn modelId="{A7502871-F7D4-45A6-B9F6-B99749232BBD}" type="presParOf" srcId="{A98D7721-3D3D-47D7-8BFD-84F40FA6E58C}" destId="{364BC1A2-D2D8-4ACB-9164-6689FA579229}" srcOrd="1" destOrd="0" presId="urn:microsoft.com/office/officeart/2005/8/layout/vList3#1"/>
    <dgm:cxn modelId="{0A9664E2-F0DD-4D39-842C-8C1355F71897}" type="presParOf" srcId="{22310162-C6D3-4522-AFFC-660DA586FE07}" destId="{10440C68-80DF-4A6C-AF18-738C0F20FD5D}" srcOrd="5" destOrd="0" presId="urn:microsoft.com/office/officeart/2005/8/layout/vList3#1"/>
    <dgm:cxn modelId="{187702F3-8566-4101-89A1-A638B2A480D1}" type="presParOf" srcId="{22310162-C6D3-4522-AFFC-660DA586FE07}" destId="{9D6D6AB0-E320-4749-AD7D-498E163FACAA}" srcOrd="6" destOrd="0" presId="urn:microsoft.com/office/officeart/2005/8/layout/vList3#1"/>
    <dgm:cxn modelId="{5D6F2AA5-0151-4BCB-8B13-00374031B3F1}" type="presParOf" srcId="{9D6D6AB0-E320-4749-AD7D-498E163FACAA}" destId="{FA8B2307-D937-4E79-8843-7DC865568A34}" srcOrd="0" destOrd="0" presId="urn:microsoft.com/office/officeart/2005/8/layout/vList3#1"/>
    <dgm:cxn modelId="{95370D1E-D3C9-4225-AEBD-E7EE0EF2FD90}" type="presParOf" srcId="{9D6D6AB0-E320-4749-AD7D-498E163FACAA}" destId="{25E15631-B366-40E4-83AF-3701EC3CAD7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AB25F4-2388-4188-BA28-91B364A83793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65056F7C-A5B2-4F37-AFDC-2C52C70F506D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4013 обучающихся зарегистрированы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платформе</a:t>
          </a:r>
        </a:p>
      </dgm:t>
    </dgm:pt>
    <dgm:pt modelId="{8A4013C3-C456-40E4-B8D1-47E53F927B14}" type="parTrans" cxnId="{3797BFA6-2B74-4A87-8B35-CF9F91E88556}">
      <dgm:prSet/>
      <dgm:spPr/>
      <dgm:t>
        <a:bodyPr/>
        <a:lstStyle/>
        <a:p>
          <a:endParaRPr lang="ru-RU"/>
        </a:p>
      </dgm:t>
    </dgm:pt>
    <dgm:pt modelId="{D33C900C-3D7B-4CCD-BB19-2AB5F8F616A3}" type="sibTrans" cxnId="{3797BFA6-2B74-4A87-8B35-CF9F91E88556}">
      <dgm:prSet/>
      <dgm:spPr/>
      <dgm:t>
        <a:bodyPr/>
        <a:lstStyle/>
        <a:p>
          <a:endParaRPr lang="ru-RU"/>
        </a:p>
      </dgm:t>
    </dgm:pt>
    <dgm:pt modelId="{46C41856-0FDA-4765-B708-B51F967376C5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3486 обучающихся прошли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</a:t>
          </a:r>
        </a:p>
      </dgm:t>
    </dgm:pt>
    <dgm:pt modelId="{FD8FEB33-9FBE-4DA6-B32B-3FD97F0C2852}" type="parTrans" cxnId="{0E292004-A687-4772-80A4-84C2C11B81EE}">
      <dgm:prSet/>
      <dgm:spPr/>
      <dgm:t>
        <a:bodyPr/>
        <a:lstStyle/>
        <a:p>
          <a:endParaRPr lang="ru-RU"/>
        </a:p>
      </dgm:t>
    </dgm:pt>
    <dgm:pt modelId="{A96B87C1-4705-4350-A522-937E4B1E09B4}" type="sibTrans" cxnId="{0E292004-A687-4772-80A4-84C2C11B81EE}">
      <dgm:prSet/>
      <dgm:spPr/>
      <dgm:t>
        <a:bodyPr/>
        <a:lstStyle/>
        <a:p>
          <a:endParaRPr lang="ru-RU"/>
        </a:p>
      </dgm:t>
    </dgm:pt>
    <dgm:pt modelId="{402B00F1-1EF7-404C-B31B-F2A4963514D6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1405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практических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мероприятиях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6B222-335A-4076-9247-07FD6BD5FE9D}" type="parTrans" cxnId="{05F0AF01-A25D-4A37-9DF3-BBC62CD3E012}">
      <dgm:prSet/>
      <dgm:spPr/>
      <dgm:t>
        <a:bodyPr/>
        <a:lstStyle/>
        <a:p>
          <a:endParaRPr lang="ru-RU"/>
        </a:p>
      </dgm:t>
    </dgm:pt>
    <dgm:pt modelId="{DD103E78-5709-4F5E-97DB-62108D05B19D}" type="sibTrans" cxnId="{05F0AF01-A25D-4A37-9DF3-BBC62CD3E012}">
      <dgm:prSet/>
      <dgm:spPr/>
      <dgm:t>
        <a:bodyPr/>
        <a:lstStyle/>
        <a:p>
          <a:endParaRPr lang="ru-RU"/>
        </a:p>
      </dgm:t>
    </dgm:pt>
    <dgm:pt modelId="{3D69BF5A-96D4-4050-A182-D07F5EDF2007}">
      <dgm:prSet custT="1"/>
      <dgm:spPr/>
      <dgm:t>
        <a:bodyPr/>
        <a:lstStyle/>
        <a:p>
          <a:pPr algn="l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обучающийся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 категории дети-инвалиды и с ограниченными возможностями здоровья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проекте</a:t>
          </a:r>
        </a:p>
      </dgm:t>
    </dgm:pt>
    <dgm:pt modelId="{C91324FA-B3B7-48CA-8A1F-9BDFB18E6B89}" type="parTrans" cxnId="{D4503A75-2034-4183-8540-9FA0E1B10FAA}">
      <dgm:prSet/>
      <dgm:spPr/>
      <dgm:t>
        <a:bodyPr/>
        <a:lstStyle/>
        <a:p>
          <a:endParaRPr lang="ru-RU"/>
        </a:p>
      </dgm:t>
    </dgm:pt>
    <dgm:pt modelId="{95382039-B7B8-4441-A455-09DA9FB84B22}" type="sibTrans" cxnId="{D4503A75-2034-4183-8540-9FA0E1B10FAA}">
      <dgm:prSet/>
      <dgm:spPr/>
      <dgm:t>
        <a:bodyPr/>
        <a:lstStyle/>
        <a:p>
          <a:endParaRPr lang="ru-RU"/>
        </a:p>
      </dgm:t>
    </dgm:pt>
    <dgm:pt modelId="{22310162-C6D3-4522-AFFC-660DA586FE07}" type="pres">
      <dgm:prSet presAssocID="{0CAB25F4-2388-4188-BA28-91B364A83793}" presName="linearFlow" presStyleCnt="0">
        <dgm:presLayoutVars>
          <dgm:dir/>
          <dgm:resizeHandles val="exact"/>
        </dgm:presLayoutVars>
      </dgm:prSet>
      <dgm:spPr/>
    </dgm:pt>
    <dgm:pt modelId="{75AC295F-DF31-4B54-9424-1CC5CAFF08A1}" type="pres">
      <dgm:prSet presAssocID="{65056F7C-A5B2-4F37-AFDC-2C52C70F506D}" presName="composite" presStyleCnt="0"/>
      <dgm:spPr/>
    </dgm:pt>
    <dgm:pt modelId="{C8BBEA70-E94B-48EE-8AEB-E76A350A4E73}" type="pres">
      <dgm:prSet presAssocID="{65056F7C-A5B2-4F37-AFDC-2C52C70F506D}" presName="imgShp" presStyleLbl="fgImgPlace1" presStyleIdx="0" presStyleCnt="4" custScaleX="58850" custScaleY="58000" custLinFactNeighborX="-12837" custLinFactNeighborY="7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0CF194D2-A617-4A03-AC6F-708C14E86D69}" type="pres">
      <dgm:prSet presAssocID="{65056F7C-A5B2-4F37-AFDC-2C52C70F506D}" presName="txShp" presStyleLbl="node1" presStyleIdx="0" presStyleCnt="4" custScaleX="114576" custScaleY="58041" custLinFactNeighborX="1832" custLinFactNeighborY="10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81075-EF8B-40A0-9E5C-728D9E355B13}" type="pres">
      <dgm:prSet presAssocID="{D33C900C-3D7B-4CCD-BB19-2AB5F8F616A3}" presName="spacing" presStyleCnt="0"/>
      <dgm:spPr/>
    </dgm:pt>
    <dgm:pt modelId="{80FAE78F-0409-42FC-A66A-C481059C2F80}" type="pres">
      <dgm:prSet presAssocID="{46C41856-0FDA-4765-B708-B51F967376C5}" presName="composite" presStyleCnt="0"/>
      <dgm:spPr/>
    </dgm:pt>
    <dgm:pt modelId="{3309B297-1199-4E1F-A784-F0E4F0979249}" type="pres">
      <dgm:prSet presAssocID="{46C41856-0FDA-4765-B708-B51F967376C5}" presName="imgShp" presStyleLbl="fgImgPlace1" presStyleIdx="1" presStyleCnt="4" custScaleX="65450" custScaleY="63549" custLinFactNeighborX="-2286" custLinFactNeighborY="-535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5000" r="-15000"/>
          </a:stretch>
        </a:blipFill>
      </dgm:spPr>
    </dgm:pt>
    <dgm:pt modelId="{EC29DC4D-BE24-45DE-9451-0CC5C2DFF2A5}" type="pres">
      <dgm:prSet presAssocID="{46C41856-0FDA-4765-B708-B51F967376C5}" presName="txShp" presStyleLbl="node1" presStyleIdx="1" presStyleCnt="4" custScaleX="97687" custScaleY="56314" custLinFactNeighborX="1536" custLinFactNeighborY="-7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860A6-BEB6-4B26-A08E-93F4C89D76C5}" type="pres">
      <dgm:prSet presAssocID="{A96B87C1-4705-4350-A522-937E4B1E09B4}" presName="spacing" presStyleCnt="0"/>
      <dgm:spPr/>
    </dgm:pt>
    <dgm:pt modelId="{A98D7721-3D3D-47D7-8BFD-84F40FA6E58C}" type="pres">
      <dgm:prSet presAssocID="{402B00F1-1EF7-404C-B31B-F2A4963514D6}" presName="composite" presStyleCnt="0"/>
      <dgm:spPr/>
    </dgm:pt>
    <dgm:pt modelId="{DC82A746-00F8-40D8-A4E0-800CD0D297F9}" type="pres">
      <dgm:prSet presAssocID="{402B00F1-1EF7-404C-B31B-F2A4963514D6}" presName="imgShp" presStyleLbl="fgImgPlace1" presStyleIdx="2" presStyleCnt="4" custScaleX="67918" custScaleY="68442" custLinFactNeighborX="1895" custLinFactNeighborY="-2058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364BC1A2-D2D8-4ACB-9164-6689FA579229}" type="pres">
      <dgm:prSet presAssocID="{402B00F1-1EF7-404C-B31B-F2A4963514D6}" presName="txShp" presStyleLbl="node1" presStyleIdx="2" presStyleCnt="4" custScaleX="90840" custScaleY="69103" custLinFactNeighborX="424" custLinFactNeighborY="-1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40C68-80DF-4A6C-AF18-738C0F20FD5D}" type="pres">
      <dgm:prSet presAssocID="{DD103E78-5709-4F5E-97DB-62108D05B19D}" presName="spacing" presStyleCnt="0"/>
      <dgm:spPr/>
    </dgm:pt>
    <dgm:pt modelId="{9D6D6AB0-E320-4749-AD7D-498E163FACAA}" type="pres">
      <dgm:prSet presAssocID="{3D69BF5A-96D4-4050-A182-D07F5EDF2007}" presName="composite" presStyleCnt="0"/>
      <dgm:spPr/>
    </dgm:pt>
    <dgm:pt modelId="{FA8B2307-D937-4E79-8843-7DC865568A34}" type="pres">
      <dgm:prSet presAssocID="{3D69BF5A-96D4-4050-A182-D07F5EDF2007}" presName="imgShp" presStyleLbl="fgImgPlace1" presStyleIdx="3" presStyleCnt="4" custScaleX="70503" custScaleY="66191" custLinFactNeighborX="-23409" custLinFactNeighborY="-3358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/>
          <a:stretch>
            <a:fillRect l="-17000" r="-17000"/>
          </a:stretch>
        </a:blipFill>
      </dgm:spPr>
    </dgm:pt>
    <dgm:pt modelId="{25E15631-B366-40E4-83AF-3701EC3CAD74}" type="pres">
      <dgm:prSet presAssocID="{3D69BF5A-96D4-4050-A182-D07F5EDF2007}" presName="txShp" presStyleLbl="node1" presStyleIdx="3" presStyleCnt="4" custScaleX="113125" custScaleY="66783" custLinFactNeighborX="-6551" custLinFactNeighborY="-2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A478FE-AB11-40F9-9B7F-DD7E32371FFC}" type="presOf" srcId="{3D69BF5A-96D4-4050-A182-D07F5EDF2007}" destId="{25E15631-B366-40E4-83AF-3701EC3CAD74}" srcOrd="0" destOrd="0" presId="urn:microsoft.com/office/officeart/2005/8/layout/vList3#1"/>
    <dgm:cxn modelId="{6CF5B964-BEC7-455D-B79D-8D0E0AC3AE7B}" type="presOf" srcId="{0CAB25F4-2388-4188-BA28-91B364A83793}" destId="{22310162-C6D3-4522-AFFC-660DA586FE07}" srcOrd="0" destOrd="0" presId="urn:microsoft.com/office/officeart/2005/8/layout/vList3#1"/>
    <dgm:cxn modelId="{E81FED2D-C934-4721-966B-9F2E43F01C9A}" type="presOf" srcId="{46C41856-0FDA-4765-B708-B51F967376C5}" destId="{EC29DC4D-BE24-45DE-9451-0CC5C2DFF2A5}" srcOrd="0" destOrd="0" presId="urn:microsoft.com/office/officeart/2005/8/layout/vList3#1"/>
    <dgm:cxn modelId="{78738CED-63FC-4D14-8592-D64D11FF3053}" type="presOf" srcId="{402B00F1-1EF7-404C-B31B-F2A4963514D6}" destId="{364BC1A2-D2D8-4ACB-9164-6689FA579229}" srcOrd="0" destOrd="0" presId="urn:microsoft.com/office/officeart/2005/8/layout/vList3#1"/>
    <dgm:cxn modelId="{05F0AF01-A25D-4A37-9DF3-BBC62CD3E012}" srcId="{0CAB25F4-2388-4188-BA28-91B364A83793}" destId="{402B00F1-1EF7-404C-B31B-F2A4963514D6}" srcOrd="2" destOrd="0" parTransId="{87C6B222-335A-4076-9247-07FD6BD5FE9D}" sibTransId="{DD103E78-5709-4F5E-97DB-62108D05B19D}"/>
    <dgm:cxn modelId="{B8414C7D-226D-4DA4-A1AB-6284CCF3EA00}" type="presOf" srcId="{65056F7C-A5B2-4F37-AFDC-2C52C70F506D}" destId="{0CF194D2-A617-4A03-AC6F-708C14E86D69}" srcOrd="0" destOrd="0" presId="urn:microsoft.com/office/officeart/2005/8/layout/vList3#1"/>
    <dgm:cxn modelId="{3797BFA6-2B74-4A87-8B35-CF9F91E88556}" srcId="{0CAB25F4-2388-4188-BA28-91B364A83793}" destId="{65056F7C-A5B2-4F37-AFDC-2C52C70F506D}" srcOrd="0" destOrd="0" parTransId="{8A4013C3-C456-40E4-B8D1-47E53F927B14}" sibTransId="{D33C900C-3D7B-4CCD-BB19-2AB5F8F616A3}"/>
    <dgm:cxn modelId="{D4503A75-2034-4183-8540-9FA0E1B10FAA}" srcId="{0CAB25F4-2388-4188-BA28-91B364A83793}" destId="{3D69BF5A-96D4-4050-A182-D07F5EDF2007}" srcOrd="3" destOrd="0" parTransId="{C91324FA-B3B7-48CA-8A1F-9BDFB18E6B89}" sibTransId="{95382039-B7B8-4441-A455-09DA9FB84B22}"/>
    <dgm:cxn modelId="{0E292004-A687-4772-80A4-84C2C11B81EE}" srcId="{0CAB25F4-2388-4188-BA28-91B364A83793}" destId="{46C41856-0FDA-4765-B708-B51F967376C5}" srcOrd="1" destOrd="0" parTransId="{FD8FEB33-9FBE-4DA6-B32B-3FD97F0C2852}" sibTransId="{A96B87C1-4705-4350-A522-937E4B1E09B4}"/>
    <dgm:cxn modelId="{D456BA3F-D6E1-449A-B70E-FD42F73F28B0}" type="presParOf" srcId="{22310162-C6D3-4522-AFFC-660DA586FE07}" destId="{75AC295F-DF31-4B54-9424-1CC5CAFF08A1}" srcOrd="0" destOrd="0" presId="urn:microsoft.com/office/officeart/2005/8/layout/vList3#1"/>
    <dgm:cxn modelId="{33F1FA78-A882-4DFB-B777-2467A3E9CABE}" type="presParOf" srcId="{75AC295F-DF31-4B54-9424-1CC5CAFF08A1}" destId="{C8BBEA70-E94B-48EE-8AEB-E76A350A4E73}" srcOrd="0" destOrd="0" presId="urn:microsoft.com/office/officeart/2005/8/layout/vList3#1"/>
    <dgm:cxn modelId="{B2C87CD7-93C6-40F1-8F04-F77BF7AF87D3}" type="presParOf" srcId="{75AC295F-DF31-4B54-9424-1CC5CAFF08A1}" destId="{0CF194D2-A617-4A03-AC6F-708C14E86D69}" srcOrd="1" destOrd="0" presId="urn:microsoft.com/office/officeart/2005/8/layout/vList3#1"/>
    <dgm:cxn modelId="{3D19B672-3AC9-4FC2-A287-28490DEA4D7E}" type="presParOf" srcId="{22310162-C6D3-4522-AFFC-660DA586FE07}" destId="{55981075-EF8B-40A0-9E5C-728D9E355B13}" srcOrd="1" destOrd="0" presId="urn:microsoft.com/office/officeart/2005/8/layout/vList3#1"/>
    <dgm:cxn modelId="{39392844-BC31-4A67-A300-FDCE72476F70}" type="presParOf" srcId="{22310162-C6D3-4522-AFFC-660DA586FE07}" destId="{80FAE78F-0409-42FC-A66A-C481059C2F80}" srcOrd="2" destOrd="0" presId="urn:microsoft.com/office/officeart/2005/8/layout/vList3#1"/>
    <dgm:cxn modelId="{A7493AAB-8980-4940-9D92-A11843D0C39A}" type="presParOf" srcId="{80FAE78F-0409-42FC-A66A-C481059C2F80}" destId="{3309B297-1199-4E1F-A784-F0E4F0979249}" srcOrd="0" destOrd="0" presId="urn:microsoft.com/office/officeart/2005/8/layout/vList3#1"/>
    <dgm:cxn modelId="{EA878917-5E79-40E5-A9EF-F8E3B03F2326}" type="presParOf" srcId="{80FAE78F-0409-42FC-A66A-C481059C2F80}" destId="{EC29DC4D-BE24-45DE-9451-0CC5C2DFF2A5}" srcOrd="1" destOrd="0" presId="urn:microsoft.com/office/officeart/2005/8/layout/vList3#1"/>
    <dgm:cxn modelId="{507DFECE-FB65-436F-92A1-E2859B962A69}" type="presParOf" srcId="{22310162-C6D3-4522-AFFC-660DA586FE07}" destId="{81D860A6-BEB6-4B26-A08E-93F4C89D76C5}" srcOrd="3" destOrd="0" presId="urn:microsoft.com/office/officeart/2005/8/layout/vList3#1"/>
    <dgm:cxn modelId="{FDA563E4-2E47-4DB1-80DC-52C2BEA651BA}" type="presParOf" srcId="{22310162-C6D3-4522-AFFC-660DA586FE07}" destId="{A98D7721-3D3D-47D7-8BFD-84F40FA6E58C}" srcOrd="4" destOrd="0" presId="urn:microsoft.com/office/officeart/2005/8/layout/vList3#1"/>
    <dgm:cxn modelId="{7C727A6D-D2D5-4FD0-AFD1-D03D72285C04}" type="presParOf" srcId="{A98D7721-3D3D-47D7-8BFD-84F40FA6E58C}" destId="{DC82A746-00F8-40D8-A4E0-800CD0D297F9}" srcOrd="0" destOrd="0" presId="urn:microsoft.com/office/officeart/2005/8/layout/vList3#1"/>
    <dgm:cxn modelId="{657B2EA0-75F4-4B0F-9F63-3233515D3533}" type="presParOf" srcId="{A98D7721-3D3D-47D7-8BFD-84F40FA6E58C}" destId="{364BC1A2-D2D8-4ACB-9164-6689FA579229}" srcOrd="1" destOrd="0" presId="urn:microsoft.com/office/officeart/2005/8/layout/vList3#1"/>
    <dgm:cxn modelId="{92F1A066-3C1F-462B-A167-370C9067B3BB}" type="presParOf" srcId="{22310162-C6D3-4522-AFFC-660DA586FE07}" destId="{10440C68-80DF-4A6C-AF18-738C0F20FD5D}" srcOrd="5" destOrd="0" presId="urn:microsoft.com/office/officeart/2005/8/layout/vList3#1"/>
    <dgm:cxn modelId="{B39F2A03-DED3-426B-8584-562B9E877F06}" type="presParOf" srcId="{22310162-C6D3-4522-AFFC-660DA586FE07}" destId="{9D6D6AB0-E320-4749-AD7D-498E163FACAA}" srcOrd="6" destOrd="0" presId="urn:microsoft.com/office/officeart/2005/8/layout/vList3#1"/>
    <dgm:cxn modelId="{66D118F9-6673-4B6F-A3AD-EC4208F94C88}" type="presParOf" srcId="{9D6D6AB0-E320-4749-AD7D-498E163FACAA}" destId="{FA8B2307-D937-4E79-8843-7DC865568A34}" srcOrd="0" destOrd="0" presId="urn:microsoft.com/office/officeart/2005/8/layout/vList3#1"/>
    <dgm:cxn modelId="{7BF2D4E4-F77F-4C3B-B1DF-2364B63B158F}" type="presParOf" srcId="{9D6D6AB0-E320-4749-AD7D-498E163FACAA}" destId="{25E15631-B366-40E4-83AF-3701EC3CAD7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F194D2-A617-4A03-AC6F-708C14E86D69}">
      <dsp:nvSpPr>
        <dsp:cNvPr id="0" name=""/>
        <dsp:cNvSpPr/>
      </dsp:nvSpPr>
      <dsp:spPr>
        <a:xfrm rot="10800000">
          <a:off x="3427742" y="425611"/>
          <a:ext cx="8460156" cy="18172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063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2500 учащихся из 27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общеобразовательных учреждений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Пятигорска стали участниками Проекта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27742" y="425611"/>
        <a:ext cx="8460156" cy="1817200"/>
      </dsp:txXfrm>
    </dsp:sp>
    <dsp:sp modelId="{C8BBEA70-E94B-48EE-8AEB-E76A350A4E73}">
      <dsp:nvSpPr>
        <dsp:cNvPr id="0" name=""/>
        <dsp:cNvSpPr/>
      </dsp:nvSpPr>
      <dsp:spPr>
        <a:xfrm>
          <a:off x="1770930" y="323258"/>
          <a:ext cx="1968520" cy="19685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9DC4D-BE24-45DE-9451-0CC5C2DFF2A5}">
      <dsp:nvSpPr>
        <dsp:cNvPr id="0" name=""/>
        <dsp:cNvSpPr/>
      </dsp:nvSpPr>
      <dsp:spPr>
        <a:xfrm rot="10800000">
          <a:off x="3561482" y="2719257"/>
          <a:ext cx="8806636" cy="17397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063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2383 учащихся прошли все три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этапа тестирования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61482" y="2719257"/>
        <a:ext cx="8806636" cy="1739739"/>
      </dsp:txXfrm>
    </dsp:sp>
    <dsp:sp modelId="{3309B297-1199-4E1F-A784-F0E4F0979249}">
      <dsp:nvSpPr>
        <dsp:cNvPr id="0" name=""/>
        <dsp:cNvSpPr/>
      </dsp:nvSpPr>
      <dsp:spPr>
        <a:xfrm>
          <a:off x="1791496" y="2493861"/>
          <a:ext cx="1968520" cy="19685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BC1A2-D2D8-4ACB-9164-6689FA579229}">
      <dsp:nvSpPr>
        <dsp:cNvPr id="0" name=""/>
        <dsp:cNvSpPr/>
      </dsp:nvSpPr>
      <dsp:spPr>
        <a:xfrm rot="10800000">
          <a:off x="3163184" y="5173298"/>
          <a:ext cx="8104607" cy="15830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063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2041 учащийся посетил практические мероприятия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63184" y="5173298"/>
        <a:ext cx="8104607" cy="1583025"/>
      </dsp:txXfrm>
    </dsp:sp>
    <dsp:sp modelId="{DC82A746-00F8-40D8-A4E0-800CD0D297F9}">
      <dsp:nvSpPr>
        <dsp:cNvPr id="0" name=""/>
        <dsp:cNvSpPr/>
      </dsp:nvSpPr>
      <dsp:spPr>
        <a:xfrm>
          <a:off x="1773360" y="4912499"/>
          <a:ext cx="1968520" cy="19685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F194D2-A617-4A03-AC6F-708C14E86D69}">
      <dsp:nvSpPr>
        <dsp:cNvPr id="0" name=""/>
        <dsp:cNvSpPr/>
      </dsp:nvSpPr>
      <dsp:spPr>
        <a:xfrm rot="10800000">
          <a:off x="2857777" y="308361"/>
          <a:ext cx="7050130" cy="13250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963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5000 обучающихся  6-11 классов общеобразовательных организаций Ставропольского края станут участниками проекта и будут зарегистрированы на платформе</a:t>
          </a:r>
        </a:p>
      </dsp:txBody>
      <dsp:txXfrm rot="10800000">
        <a:off x="2857777" y="308361"/>
        <a:ext cx="7050130" cy="1325041"/>
      </dsp:txXfrm>
    </dsp:sp>
    <dsp:sp modelId="{C8BBEA70-E94B-48EE-8AEB-E76A350A4E73}">
      <dsp:nvSpPr>
        <dsp:cNvPr id="0" name=""/>
        <dsp:cNvSpPr/>
      </dsp:nvSpPr>
      <dsp:spPr>
        <a:xfrm>
          <a:off x="1847145" y="233729"/>
          <a:ext cx="1435379" cy="14353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9DC4D-BE24-45DE-9451-0CC5C2DFF2A5}">
      <dsp:nvSpPr>
        <dsp:cNvPr id="0" name=""/>
        <dsp:cNvSpPr/>
      </dsp:nvSpPr>
      <dsp:spPr>
        <a:xfrm rot="10800000">
          <a:off x="2586340" y="1947396"/>
          <a:ext cx="7437497" cy="1268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963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4500 обучающихся пройдут тестирование</a:t>
          </a:r>
        </a:p>
      </dsp:txBody>
      <dsp:txXfrm rot="10800000">
        <a:off x="2586340" y="1947396"/>
        <a:ext cx="7437497" cy="1268559"/>
      </dsp:txXfrm>
    </dsp:sp>
    <dsp:sp modelId="{3309B297-1199-4E1F-A784-F0E4F0979249}">
      <dsp:nvSpPr>
        <dsp:cNvPr id="0" name=""/>
        <dsp:cNvSpPr/>
      </dsp:nvSpPr>
      <dsp:spPr>
        <a:xfrm>
          <a:off x="1691912" y="1863986"/>
          <a:ext cx="1435379" cy="143537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BC1A2-D2D8-4ACB-9164-6689FA579229}">
      <dsp:nvSpPr>
        <dsp:cNvPr id="0" name=""/>
        <dsp:cNvSpPr/>
      </dsp:nvSpPr>
      <dsp:spPr>
        <a:xfrm rot="10800000">
          <a:off x="3002865" y="3629672"/>
          <a:ext cx="6196317" cy="14947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963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3000 обучающихся примут участие в практических мероприятиях начинающего и продвинутого уровня</a:t>
          </a:r>
        </a:p>
      </dsp:txBody>
      <dsp:txXfrm rot="10800000">
        <a:off x="3002865" y="3629672"/>
        <a:ext cx="6196317" cy="1494775"/>
      </dsp:txXfrm>
    </dsp:sp>
    <dsp:sp modelId="{DC82A746-00F8-40D8-A4E0-800CD0D297F9}">
      <dsp:nvSpPr>
        <dsp:cNvPr id="0" name=""/>
        <dsp:cNvSpPr/>
      </dsp:nvSpPr>
      <dsp:spPr>
        <a:xfrm>
          <a:off x="2080076" y="3504478"/>
          <a:ext cx="1435379" cy="143537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15631-B366-40E4-83AF-3701EC3CAD74}">
      <dsp:nvSpPr>
        <dsp:cNvPr id="0" name=""/>
        <dsp:cNvSpPr/>
      </dsp:nvSpPr>
      <dsp:spPr>
        <a:xfrm rot="10800000">
          <a:off x="3204086" y="5485133"/>
          <a:ext cx="5851878" cy="13381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963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 обучающихся из категории дети-инвалиды и с ограниченными возможностями здоровья примут участие в проекте</a:t>
          </a:r>
        </a:p>
      </dsp:txBody>
      <dsp:txXfrm rot="10800000">
        <a:off x="3204086" y="5485133"/>
        <a:ext cx="5851878" cy="1338190"/>
      </dsp:txXfrm>
    </dsp:sp>
    <dsp:sp modelId="{FA8B2307-D937-4E79-8843-7DC865568A34}">
      <dsp:nvSpPr>
        <dsp:cNvPr id="0" name=""/>
        <dsp:cNvSpPr/>
      </dsp:nvSpPr>
      <dsp:spPr>
        <a:xfrm>
          <a:off x="2205113" y="5339636"/>
          <a:ext cx="1435379" cy="143537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F194D2-A617-4A03-AC6F-708C14E86D69}">
      <dsp:nvSpPr>
        <dsp:cNvPr id="0" name=""/>
        <dsp:cNvSpPr/>
      </dsp:nvSpPr>
      <dsp:spPr>
        <a:xfrm rot="10800000">
          <a:off x="994311" y="246317"/>
          <a:ext cx="4847934" cy="12371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93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4013 обучающихся зарегистрированы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платформе</a:t>
          </a:r>
        </a:p>
      </dsp:txBody>
      <dsp:txXfrm rot="10800000">
        <a:off x="994311" y="246317"/>
        <a:ext cx="4847934" cy="1237146"/>
      </dsp:txXfrm>
    </dsp:sp>
    <dsp:sp modelId="{C8BBEA70-E94B-48EE-8AEB-E76A350A4E73}">
      <dsp:nvSpPr>
        <dsp:cNvPr id="0" name=""/>
        <dsp:cNvSpPr/>
      </dsp:nvSpPr>
      <dsp:spPr>
        <a:xfrm>
          <a:off x="324348" y="41469"/>
          <a:ext cx="1254390" cy="12362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9DC4D-BE24-45DE-9451-0CC5C2DFF2A5}">
      <dsp:nvSpPr>
        <dsp:cNvPr id="0" name=""/>
        <dsp:cNvSpPr/>
      </dsp:nvSpPr>
      <dsp:spPr>
        <a:xfrm rot="10800000">
          <a:off x="1552911" y="1821483"/>
          <a:ext cx="4133327" cy="12003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93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3486 обучающихся прошли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</a:t>
          </a:r>
        </a:p>
      </dsp:txBody>
      <dsp:txXfrm rot="10800000">
        <a:off x="1552911" y="1821483"/>
        <a:ext cx="4133327" cy="1200335"/>
      </dsp:txXfrm>
    </dsp:sp>
    <dsp:sp modelId="{3309B297-1199-4E1F-A784-F0E4F0979249}">
      <dsp:nvSpPr>
        <dsp:cNvPr id="0" name=""/>
        <dsp:cNvSpPr/>
      </dsp:nvSpPr>
      <dsp:spPr>
        <a:xfrm>
          <a:off x="692725" y="1785045"/>
          <a:ext cx="1395069" cy="13545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BC1A2-D2D8-4ACB-9164-6689FA579229}">
      <dsp:nvSpPr>
        <dsp:cNvPr id="0" name=""/>
        <dsp:cNvSpPr/>
      </dsp:nvSpPr>
      <dsp:spPr>
        <a:xfrm rot="10800000">
          <a:off x="1736294" y="3472850"/>
          <a:ext cx="3843617" cy="14729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93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1405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практических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мероприятиях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36294" y="3472850"/>
        <a:ext cx="3843617" cy="1472933"/>
      </dsp:txXfrm>
    </dsp:sp>
    <dsp:sp modelId="{DC82A746-00F8-40D8-A4E0-800CD0D297F9}">
      <dsp:nvSpPr>
        <dsp:cNvPr id="0" name=""/>
        <dsp:cNvSpPr/>
      </dsp:nvSpPr>
      <dsp:spPr>
        <a:xfrm>
          <a:off x="841119" y="3458388"/>
          <a:ext cx="1447675" cy="145884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15631-B366-40E4-83AF-3701EC3CAD74}">
      <dsp:nvSpPr>
        <dsp:cNvPr id="0" name=""/>
        <dsp:cNvSpPr/>
      </dsp:nvSpPr>
      <dsp:spPr>
        <a:xfrm rot="10800000">
          <a:off x="747751" y="5382055"/>
          <a:ext cx="4786539" cy="14234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93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обучающийся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 категории дети-инвалиды и с ограниченными возможностями здоровья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проекте</a:t>
          </a:r>
        </a:p>
      </dsp:txBody>
      <dsp:txXfrm rot="10800000">
        <a:off x="747751" y="5382055"/>
        <a:ext cx="4786539" cy="1423482"/>
      </dsp:txXfrm>
    </dsp:sp>
    <dsp:sp modelId="{FA8B2307-D937-4E79-8843-7DC865568A34}">
      <dsp:nvSpPr>
        <dsp:cNvPr id="0" name=""/>
        <dsp:cNvSpPr/>
      </dsp:nvSpPr>
      <dsp:spPr>
        <a:xfrm>
          <a:off x="52258" y="5289803"/>
          <a:ext cx="1502774" cy="141086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63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amond/>
  </p:transition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8.emf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4.jpeg"/><Relationship Id="rId5" Type="http://schemas.openxmlformats.org/officeDocument/2006/relationships/diagramData" Target="../diagrams/data1.xml"/><Relationship Id="rId10" Type="http://schemas.openxmlformats.org/officeDocument/2006/relationships/image" Target="../media/image33.jpeg"/><Relationship Id="rId4" Type="http://schemas.openxmlformats.org/officeDocument/2006/relationships/image" Target="../media/image8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8.emf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"/>
          <p:cNvSpPr/>
          <p:nvPr/>
        </p:nvSpPr>
        <p:spPr>
          <a:xfrm>
            <a:off x="-72071" y="-37845"/>
            <a:ext cx="13148942" cy="9829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0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rcRect t="32053"/>
          <a:stretch>
            <a:fillRect/>
          </a:stretch>
        </p:blipFill>
        <p:spPr>
          <a:xfrm>
            <a:off x="8965972" y="-169219"/>
            <a:ext cx="4018547" cy="662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rcRect b="37931"/>
          <a:stretch>
            <a:fillRect/>
          </a:stretch>
        </p:blipFill>
        <p:spPr>
          <a:xfrm>
            <a:off x="942323" y="70552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rcRect t="56498"/>
          <a:stretch>
            <a:fillRect/>
          </a:stretch>
        </p:blipFill>
        <p:spPr>
          <a:xfrm>
            <a:off x="3208760" y="66934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Изображение" descr="Изображение"/>
          <p:cNvPicPr>
            <a:picLocks noChangeAspect="1"/>
          </p:cNvPicPr>
          <p:nvPr/>
        </p:nvPicPr>
        <p:blipFill>
          <a:blip r:embed="rId4" cstate="print"/>
          <a:srcRect l="17383"/>
          <a:stretch>
            <a:fillRect/>
          </a:stretch>
        </p:blipFill>
        <p:spPr>
          <a:xfrm rot="1008457">
            <a:off x="5856504" y="2690497"/>
            <a:ext cx="7823634" cy="314656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Кружок"/>
          <p:cNvSpPr/>
          <p:nvPr/>
        </p:nvSpPr>
        <p:spPr>
          <a:xfrm>
            <a:off x="1641555" y="2884969"/>
            <a:ext cx="2135382" cy="2135382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7" name="sccpre.cat-earth-vector-png-1452038.png" descr="sccpre.cat-earth-vector-png-14520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5749" y="1960805"/>
            <a:ext cx="1215218" cy="121664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Кружок"/>
          <p:cNvSpPr/>
          <p:nvPr/>
        </p:nvSpPr>
        <p:spPr>
          <a:xfrm>
            <a:off x="4934698" y="1880599"/>
            <a:ext cx="1377058" cy="1377058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4045" y="2987459"/>
            <a:ext cx="1930401" cy="193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Кружок"/>
          <p:cNvSpPr/>
          <p:nvPr/>
        </p:nvSpPr>
        <p:spPr>
          <a:xfrm>
            <a:off x="2442986" y="3686400"/>
            <a:ext cx="532520" cy="53252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1" name="Изображение" descr="Изображение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95664" y="3906305"/>
            <a:ext cx="12361711" cy="27714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Кружок"/>
          <p:cNvSpPr/>
          <p:nvPr/>
        </p:nvSpPr>
        <p:spPr>
          <a:xfrm>
            <a:off x="5791238" y="3503127"/>
            <a:ext cx="5397571" cy="5397571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3" name="robo_head.png" descr="robo_he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7385" y="2446644"/>
            <a:ext cx="6872641" cy="687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372DB7-F6BD-0940-93F2-DEEC86E8203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  <p:sp>
        <p:nvSpPr>
          <p:cNvPr id="121" name="НАЗВАНИЕ…"/>
          <p:cNvSpPr txBox="1"/>
          <p:nvPr/>
        </p:nvSpPr>
        <p:spPr>
          <a:xfrm>
            <a:off x="0" y="7256419"/>
            <a:ext cx="741145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4000" b="0" dirty="0" smtClean="0">
                <a:sym typeface="ChevinPro-Medium"/>
              </a:rPr>
              <a:t>«Билет в будущее» - перспективный формат профориентации школьников</a:t>
            </a:r>
            <a:endParaRPr dirty="0"/>
          </a:p>
        </p:txBody>
      </p:sp>
      <p:sp>
        <p:nvSpPr>
          <p:cNvPr id="18" name="ТЕКСТ ТЕКСТ ТЕКСТ ТЕКСТ…"/>
          <p:cNvSpPr txBox="1"/>
          <p:nvPr/>
        </p:nvSpPr>
        <p:spPr>
          <a:xfrm>
            <a:off x="7357979" y="8820011"/>
            <a:ext cx="564682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1800" dirty="0" smtClean="0"/>
              <a:t>Ведущий специалист МУ «Управление образования администрации г.Пятигорска»</a:t>
            </a:r>
          </a:p>
          <a:p>
            <a:pPr algn="r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1800" dirty="0" err="1" smtClean="0"/>
              <a:t>Е.А.Луштей</a:t>
            </a:r>
            <a:endParaRPr sz="1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 cstate="print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217398" y="777397"/>
            <a:ext cx="526586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Работа с родителями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34" y="2030304"/>
            <a:ext cx="11207373" cy="70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"/>
          <p:cNvSpPr/>
          <p:nvPr/>
        </p:nvSpPr>
        <p:spPr>
          <a:xfrm>
            <a:off x="-72071" y="-37845"/>
            <a:ext cx="13148942" cy="9829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0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rcRect t="32053"/>
          <a:stretch>
            <a:fillRect/>
          </a:stretch>
        </p:blipFill>
        <p:spPr>
          <a:xfrm>
            <a:off x="8965972" y="-169219"/>
            <a:ext cx="4018547" cy="662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rcRect b="37931"/>
          <a:stretch>
            <a:fillRect/>
          </a:stretch>
        </p:blipFill>
        <p:spPr>
          <a:xfrm>
            <a:off x="942323" y="70552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rcRect t="56498"/>
          <a:stretch>
            <a:fillRect/>
          </a:stretch>
        </p:blipFill>
        <p:spPr>
          <a:xfrm>
            <a:off x="3208760" y="66934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Изображение" descr="Изображение"/>
          <p:cNvPicPr>
            <a:picLocks noChangeAspect="1"/>
          </p:cNvPicPr>
          <p:nvPr/>
        </p:nvPicPr>
        <p:blipFill>
          <a:blip r:embed="rId4" cstate="print"/>
          <a:srcRect l="17383"/>
          <a:stretch>
            <a:fillRect/>
          </a:stretch>
        </p:blipFill>
        <p:spPr>
          <a:xfrm rot="1008457">
            <a:off x="5856504" y="2690497"/>
            <a:ext cx="7823634" cy="314656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Кружок"/>
          <p:cNvSpPr/>
          <p:nvPr/>
        </p:nvSpPr>
        <p:spPr>
          <a:xfrm>
            <a:off x="1641555" y="2884969"/>
            <a:ext cx="2135382" cy="2135382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7" name="sccpre.cat-earth-vector-png-1452038.png" descr="sccpre.cat-earth-vector-png-14520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5749" y="1960805"/>
            <a:ext cx="1215218" cy="121664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Кружок"/>
          <p:cNvSpPr/>
          <p:nvPr/>
        </p:nvSpPr>
        <p:spPr>
          <a:xfrm>
            <a:off x="4934698" y="1880599"/>
            <a:ext cx="1377058" cy="1377058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4045" y="2987459"/>
            <a:ext cx="1930401" cy="193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Кружок"/>
          <p:cNvSpPr/>
          <p:nvPr/>
        </p:nvSpPr>
        <p:spPr>
          <a:xfrm>
            <a:off x="2442986" y="3686400"/>
            <a:ext cx="532520" cy="53252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1" name="Изображение" descr="Изображение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95664" y="3906305"/>
            <a:ext cx="12361711" cy="27714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Кружок"/>
          <p:cNvSpPr/>
          <p:nvPr/>
        </p:nvSpPr>
        <p:spPr>
          <a:xfrm>
            <a:off x="5791238" y="3503127"/>
            <a:ext cx="5397571" cy="5397571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3" name="robo_head.png" descr="robo_he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7385" y="2446644"/>
            <a:ext cx="6872641" cy="687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372DB7-F6BD-0940-93F2-DEEC86E8203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  <p:sp>
        <p:nvSpPr>
          <p:cNvPr id="121" name="НАЗВАНИЕ…"/>
          <p:cNvSpPr txBox="1"/>
          <p:nvPr/>
        </p:nvSpPr>
        <p:spPr>
          <a:xfrm>
            <a:off x="0" y="7256419"/>
            <a:ext cx="741145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4000" b="0" dirty="0" smtClean="0">
                <a:sym typeface="ChevinPro-Medium"/>
              </a:rPr>
              <a:t>«Билет в будущее» - перспективный формат профориентации школьников</a:t>
            </a:r>
            <a:endParaRPr dirty="0"/>
          </a:p>
        </p:txBody>
      </p:sp>
      <p:sp>
        <p:nvSpPr>
          <p:cNvPr id="18" name="ТЕКСТ ТЕКСТ ТЕКСТ ТЕКСТ…"/>
          <p:cNvSpPr txBox="1"/>
          <p:nvPr/>
        </p:nvSpPr>
        <p:spPr>
          <a:xfrm>
            <a:off x="7357979" y="8820011"/>
            <a:ext cx="564682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1800" dirty="0" smtClean="0"/>
              <a:t>Ведущий специалист МУ «Управление образования администрации г.Пятигорска»</a:t>
            </a:r>
          </a:p>
          <a:p>
            <a:pPr algn="r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1800" dirty="0" err="1" smtClean="0"/>
              <a:t>Е.А.Луштей</a:t>
            </a:r>
            <a:endParaRPr sz="1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"/>
          <p:cNvSpPr/>
          <p:nvPr/>
        </p:nvSpPr>
        <p:spPr>
          <a:xfrm>
            <a:off x="0" y="-91836"/>
            <a:ext cx="13404395" cy="98454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6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rcRect l="47526" b="38300"/>
          <a:stretch>
            <a:fillRect/>
          </a:stretch>
        </p:blipFill>
        <p:spPr>
          <a:xfrm rot="10257153">
            <a:off x="6337255" y="-1022200"/>
            <a:ext cx="7757076" cy="912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4840" y="-45918"/>
            <a:ext cx="4018547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Изображение" descr="Изображение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5586" y="3215236"/>
            <a:ext cx="13591931" cy="30473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Текст"/>
          <p:cNvSpPr txBox="1"/>
          <p:nvPr/>
        </p:nvSpPr>
        <p:spPr>
          <a:xfrm>
            <a:off x="11882897" y="9180852"/>
            <a:ext cx="22809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pPr>
            <a:fld id="{86CB4B4D-7CA3-9044-876B-883B54F8677D}" type="slidenum">
              <a:rPr/>
              <a:pPr>
                <a:defRPr sz="1600" b="0">
                  <a:solidFill>
                    <a:srgbClr val="FFFFFF"/>
                  </a:solidFill>
                  <a:latin typeface="Chevin Pro"/>
                  <a:ea typeface="Chevin Pro"/>
                  <a:cs typeface="Chevin Pro"/>
                  <a:sym typeface="Chevin Pro"/>
                </a:defRPr>
              </a:pPr>
              <a:t>2</a:t>
            </a:fld>
            <a:r>
              <a:t>￼</a:t>
            </a:r>
          </a:p>
        </p:txBody>
      </p:sp>
      <p:pic>
        <p:nvPicPr>
          <p:cNvPr id="15" name="Изображение" descr="Изображение">
            <a:extLst>
              <a:ext uri="{FF2B5EF4-FFF2-40B4-BE49-F238E27FC236}">
                <a16:creationId xmlns:a16="http://schemas.microsoft.com/office/drawing/2014/main" xmlns="" id="{A17E3276-06B6-EE40-8787-C5CE9B8D0D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b="37931"/>
          <a:stretch>
            <a:fillRect/>
          </a:stretch>
        </p:blipFill>
        <p:spPr>
          <a:xfrm>
            <a:off x="942323" y="70552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Изображение" descr="Изображение">
            <a:extLst>
              <a:ext uri="{FF2B5EF4-FFF2-40B4-BE49-F238E27FC236}">
                <a16:creationId xmlns:a16="http://schemas.microsoft.com/office/drawing/2014/main" xmlns="" id="{378F4E5E-052C-1A4D-95C7-8D8A9DAD85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56498"/>
          <a:stretch>
            <a:fillRect/>
          </a:stretch>
        </p:blipFill>
        <p:spPr>
          <a:xfrm>
            <a:off x="3208760" y="66934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7F7D4E6-5EDA-B64F-A9B3-672AF1004B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693" y="1833772"/>
            <a:ext cx="11970348" cy="46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WhatsApp Image 2020-11-30 at 13.09.32 (1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00475" y="5919661"/>
            <a:ext cx="3017345" cy="402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WhatsApp Image 2020-11-30 at 13.13.3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8249" y="6450560"/>
            <a:ext cx="4404053" cy="330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WhatsApp Image 2020-11-30 at 13.08.35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152" y="6475540"/>
            <a:ext cx="2458545" cy="327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"/>
          <p:cNvSpPr/>
          <p:nvPr/>
        </p:nvSpPr>
        <p:spPr>
          <a:xfrm>
            <a:off x="-44091" y="-45918"/>
            <a:ext cx="13148941" cy="98454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6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rcRect t="40837" r="45576"/>
          <a:stretch>
            <a:fillRect/>
          </a:stretch>
        </p:blipFill>
        <p:spPr>
          <a:xfrm rot="10257153">
            <a:off x="-549595" y="3838826"/>
            <a:ext cx="7114490" cy="773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855337">
            <a:off x="1994216" y="2045845"/>
            <a:ext cx="4117433" cy="999360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Текст"/>
          <p:cNvSpPr txBox="1"/>
          <p:nvPr/>
        </p:nvSpPr>
        <p:spPr>
          <a:xfrm>
            <a:off x="11882897" y="9180852"/>
            <a:ext cx="22809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pPr>
            <a:fld id="{86CB4B4D-7CA3-9044-876B-883B54F8677D}" type="slidenum">
              <a:rPr/>
              <a:pPr>
                <a:defRPr sz="1600" b="0">
                  <a:solidFill>
                    <a:srgbClr val="FFFFFF"/>
                  </a:solidFill>
                  <a:latin typeface="Chevin Pro"/>
                  <a:ea typeface="Chevin Pro"/>
                  <a:cs typeface="Chevin Pro"/>
                  <a:sym typeface="Chevin Pro"/>
                </a:defRPr>
              </a:pPr>
              <a:t>3</a:t>
            </a:fld>
            <a:r>
              <a:t>￼</a:t>
            </a:r>
          </a:p>
        </p:txBody>
      </p:sp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ADB58BDB-9967-494D-A658-9888A0928C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b="37931"/>
          <a:stretch>
            <a:fillRect/>
          </a:stretch>
        </p:blipFill>
        <p:spPr>
          <a:xfrm>
            <a:off x="942323" y="70552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A688A54B-382C-C64F-B149-54BA298D0E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56498"/>
          <a:stretch>
            <a:fillRect/>
          </a:stretch>
        </p:blipFill>
        <p:spPr>
          <a:xfrm>
            <a:off x="3208760" y="66934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71B3111-C118-5D45-971C-9EDB012F5C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856" y="1963843"/>
            <a:ext cx="11729544" cy="360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WhatsApp Image 2020-11-30 at 13.08.3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9128" y="5543039"/>
            <a:ext cx="3157921" cy="421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WhatsApp Image 2020-11-30 at 13.09.31 (1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54745" y="5121749"/>
            <a:ext cx="3473889" cy="463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WhatsApp Image 2020-11-30 at 13.34.5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7499" y="5055084"/>
            <a:ext cx="2642915" cy="469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 cstate="print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9256"/>
            <a:ext cx="13090304" cy="612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IMG_20201120_1109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2200" y="7074119"/>
            <a:ext cx="3222295" cy="241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PHOTO-2019-10-24-11-45-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6759" y="7299926"/>
            <a:ext cx="3022380" cy="226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 cstate="print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201633" y="254692"/>
            <a:ext cx="36131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Рекомендации</a:t>
            </a:r>
            <a:endParaRPr dirty="0"/>
          </a:p>
        </p:txBody>
      </p:sp>
      <p:sp>
        <p:nvSpPr>
          <p:cNvPr id="207" name="ПОДЗАГОЛОВОК"/>
          <p:cNvSpPr txBox="1"/>
          <p:nvPr/>
        </p:nvSpPr>
        <p:spPr>
          <a:xfrm>
            <a:off x="1195620" y="993229"/>
            <a:ext cx="5646613" cy="74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по построению индивидуальной образовательной траектории  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9578" y="204952"/>
            <a:ext cx="1814417" cy="12467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7000"/>
            <a:ext cx="3805784" cy="50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931" y="1876097"/>
            <a:ext cx="3909267" cy="47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0039" y="2569779"/>
            <a:ext cx="3622660" cy="47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1313" y="3704897"/>
            <a:ext cx="4414088" cy="237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51751" y="6495394"/>
            <a:ext cx="3859723" cy="139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5331" y="6511159"/>
            <a:ext cx="5494743" cy="118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8702" y="7236372"/>
            <a:ext cx="5631547" cy="119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37718" y="7772400"/>
            <a:ext cx="6667081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730100"/>
            <a:ext cx="539891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Результаты 2019 года</a:t>
            </a:r>
            <a:endParaRPr dirty="0"/>
          </a:p>
        </p:txBody>
      </p:sp>
      <p:sp>
        <p:nvSpPr>
          <p:cNvPr id="172" name="ПОДЗАГОЛОВОК"/>
          <p:cNvSpPr txBox="1"/>
          <p:nvPr/>
        </p:nvSpPr>
        <p:spPr>
          <a:xfrm>
            <a:off x="1211387" y="1311982"/>
            <a:ext cx="118622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sz="1800" dirty="0" smtClean="0"/>
              <a:t>Пятигорск</a:t>
            </a:r>
            <a:endParaRPr sz="1800" dirty="0"/>
          </a:p>
        </p:txBody>
      </p:sp>
      <p:sp>
        <p:nvSpPr>
          <p:cNvPr id="174" name="Линия"/>
          <p:cNvSpPr/>
          <p:nvPr/>
        </p:nvSpPr>
        <p:spPr>
          <a:xfrm>
            <a:off x="-6006177" y="8272843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 cstate="print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C380415C-CF34-1642-8464-89DFAC6DAF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6EAABB5F-3AA1-C949-908B-FDB56CB66D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8EEFDB-DBB1-9C4A-89C8-B09B598EED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9578" y="299546"/>
            <a:ext cx="1676751" cy="1152124"/>
          </a:xfrm>
          <a:prstGeom prst="rect">
            <a:avLst/>
          </a:prstGeom>
        </p:spPr>
      </p:pic>
      <p:graphicFrame>
        <p:nvGraphicFramePr>
          <p:cNvPr id="23" name="Объект 3">
            <a:extLst>
              <a:ext uri="{FF2B5EF4-FFF2-40B4-BE49-F238E27FC236}">
                <a16:creationId xmlns="" xmlns:a16="http://schemas.microsoft.com/office/drawing/2014/main" id="{498EE7C4-8F35-4065-95D5-0FB051A63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74716921"/>
              </p:ext>
            </p:extLst>
          </p:nvPr>
        </p:nvGraphicFramePr>
        <p:xfrm>
          <a:off x="-1428750" y="2157663"/>
          <a:ext cx="140589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" name="Рисунок 23" descr="PHOTO-2019-10-24-11-11-2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00849" y="1923393"/>
            <a:ext cx="3398124" cy="254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WhatsApp Image 2020-11-30 at 13.13.40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46904" y="4556234"/>
            <a:ext cx="3800287" cy="213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WhatsApp Image 2020-11-30 at 13.45.26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96247" y="6633340"/>
            <a:ext cx="3358055" cy="251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krug.png" descr="krug.png"/>
          <p:cNvPicPr>
            <a:picLocks noChangeAspect="1"/>
          </p:cNvPicPr>
          <p:nvPr/>
        </p:nvPicPr>
        <p:blipFill>
          <a:blip r:embed="rId2" cstate="print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90" name="НАЗВАНИЕ РАЗДЕЛА"/>
          <p:cNvSpPr txBox="1"/>
          <p:nvPr/>
        </p:nvSpPr>
        <p:spPr>
          <a:xfrm>
            <a:off x="560226" y="261904"/>
            <a:ext cx="691054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Целевые показатели </a:t>
            </a:r>
          </a:p>
          <a:p>
            <a:r>
              <a:rPr lang="ru-RU" dirty="0" smtClean="0"/>
              <a:t>и их реализация в 2020 году</a:t>
            </a:r>
            <a:endParaRPr dirty="0"/>
          </a:p>
        </p:txBody>
      </p:sp>
      <p:sp>
        <p:nvSpPr>
          <p:cNvPr id="191" name="ПОДЗАГОЛОВОК"/>
          <p:cNvSpPr txBox="1"/>
          <p:nvPr/>
        </p:nvSpPr>
        <p:spPr>
          <a:xfrm>
            <a:off x="1211387" y="1296593"/>
            <a:ext cx="1026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endParaRPr dirty="0"/>
          </a:p>
        </p:txBody>
      </p:sp>
      <p:sp>
        <p:nvSpPr>
          <p:cNvPr id="19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05032576-A31E-494F-A91C-9E2780C9FF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C55C9E0B-79AE-9740-8EAE-300652AB05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BF7E134-47C4-4844-8CA6-3388099B2B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graphicFrame>
        <p:nvGraphicFramePr>
          <p:cNvPr id="22" name="Объект 3">
            <a:extLst>
              <a:ext uri="{FF2B5EF4-FFF2-40B4-BE49-F238E27FC236}">
                <a16:creationId xmlns="" xmlns:a16="http://schemas.microsoft.com/office/drawing/2014/main" id="{498EE7C4-8F35-4065-95D5-0FB051A63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74716921"/>
              </p:ext>
            </p:extLst>
          </p:nvPr>
        </p:nvGraphicFramePr>
        <p:xfrm>
          <a:off x="-1447800" y="2438400"/>
          <a:ext cx="1171575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ПОДЗАГОЛОВОК"/>
          <p:cNvSpPr txBox="1"/>
          <p:nvPr/>
        </p:nvSpPr>
        <p:spPr>
          <a:xfrm>
            <a:off x="1866900" y="1876259"/>
            <a:ext cx="591331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 на 2020 год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(Ставропольский край)</a:t>
            </a:r>
            <a:endParaRPr b="1" dirty="0"/>
          </a:p>
        </p:txBody>
      </p:sp>
      <p:graphicFrame>
        <p:nvGraphicFramePr>
          <p:cNvPr id="25" name="Объект 3">
            <a:extLst>
              <a:ext uri="{FF2B5EF4-FFF2-40B4-BE49-F238E27FC236}">
                <a16:creationId xmlns="" xmlns:a16="http://schemas.microsoft.com/office/drawing/2014/main" id="{498EE7C4-8F35-4065-95D5-0FB051A63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74716921"/>
              </p:ext>
            </p:extLst>
          </p:nvPr>
        </p:nvGraphicFramePr>
        <p:xfrm>
          <a:off x="7105650" y="2305050"/>
          <a:ext cx="6362700" cy="744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6" name="ПОДЗАГОЛОВОК"/>
          <p:cNvSpPr txBox="1"/>
          <p:nvPr/>
        </p:nvSpPr>
        <p:spPr>
          <a:xfrm>
            <a:off x="7529636" y="1819109"/>
            <a:ext cx="591331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Реализация плана на 2020 год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(Пятигорск)</a:t>
            </a:r>
            <a:endParaRPr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 cstate="print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257442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Площадки</a:t>
            </a:r>
            <a:endParaRPr dirty="0"/>
          </a:p>
        </p:txBody>
      </p:sp>
      <p:sp>
        <p:nvSpPr>
          <p:cNvPr id="207" name="ПОДЗАГОЛОВОК"/>
          <p:cNvSpPr txBox="1"/>
          <p:nvPr/>
        </p:nvSpPr>
        <p:spPr>
          <a:xfrm>
            <a:off x="1211387" y="1296593"/>
            <a:ext cx="267060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Ставропольский край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628900" y="1871253"/>
          <a:ext cx="10375900" cy="7882347"/>
        </p:xfrm>
        <a:graphic>
          <a:graphicData uri="http://schemas.openxmlformats.org/drawingml/2006/table">
            <a:tbl>
              <a:tblPr/>
              <a:tblGrid>
                <a:gridCol w="10375900"/>
              </a:tblGrid>
              <a:tr h="283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площадки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ФГАОУ ВО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федеральный университет»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ФГАОУ ВО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федеральный университет»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ФГОУ  ВО «Ставропольский государственный аграрный университет»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«Георгиевский колледж»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«Александровский сельскохозяйственный колледж»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Новопавловский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многопрофильный техникум»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«Ставропольский региональный многопрофильный колледж»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Григорополисский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сельскохозяйственный техникум имени атамана М.И. Платова»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Курсавский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региональный колледж «Интеграл»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ГБПОУ «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Невинномысский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энергетический техникум»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ЧОУПО  «Ставропольский многопрофильный  колледж»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Невинномысский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индустриальный колледж»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Новотроицкий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сельскохозяйственный техникум»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«Пятигорский техникум торговли, технологии и сервиса»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«Ставропольский колледж сервисных технологий и коммерции»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Буденновский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политехнический колледж»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Филиал ФГБОУ ВО "РГСУ", РГСУ, Российский государственный социальный университет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филиал РТУ МИРЭА в г. Ставрополе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«Георгиевский техникум механизации, автоматизации и управления»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"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Железноводский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художественно-строительный техникум имени казачьего генерала В.П. Бондарева"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Лермонтовский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региональный многопрофильный колледж» 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"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Благодарненский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агротехнический техникум"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«Государственный агротехнический колледж» с.Московское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Колледж НГГТИ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«Ставропольский строительный техникум»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ГБПОУ «Ставропольский государственный политехнический колледж»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Рисунок 25" descr="PHOTO-2019-10-16-10-00-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9" y="1915017"/>
            <a:ext cx="3066393" cy="229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WhatsApp Image 2020-11-30 at 13.44.3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015" y="6413137"/>
            <a:ext cx="2322786" cy="309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PHOTO-2019-10-24-11-45-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498" y="4303986"/>
            <a:ext cx="3049752" cy="228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krug.png" descr="krug.png"/>
          <p:cNvPicPr>
            <a:picLocks noChangeAspect="1"/>
          </p:cNvPicPr>
          <p:nvPr/>
        </p:nvPicPr>
        <p:blipFill>
          <a:blip r:embed="rId3" cstate="print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730100"/>
            <a:ext cx="327333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Компетенции</a:t>
            </a:r>
            <a:endParaRPr dirty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78372" y="1621536"/>
          <a:ext cx="5628290" cy="7851648"/>
        </p:xfrm>
        <a:graphic>
          <a:graphicData uri="http://schemas.openxmlformats.org/drawingml/2006/table">
            <a:tbl>
              <a:tblPr/>
              <a:tblGrid>
                <a:gridCol w="5628290"/>
              </a:tblGrid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Агрономия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Администрирование отеля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Бухгалтерский учет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Веб-дизайн и разработка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Ветеринария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Геодезия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Графический дизайн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Дошкольное воспитание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Изготовление прототипов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Инженерия космических систем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Инженерный дизайн CAD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Интеллектуальные системы учета электроэнергии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Интернет маркетинг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ИТ-решения для бизнеса на платформе "1C: Предприятие 8"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Кирпичная кладка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Командная работа на производстве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Кондитерское дело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Лабораторный медицинский анализ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Лазерные технологии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Ландшафтный дизайн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Малярные и декоративные работы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Медицинский и социальный уход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Организация экскурсионных услуг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Парикмахерское искусство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Поварское дело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Предпринимательство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Преподавание в младших классах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" marR="62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700345" y="1690358"/>
          <a:ext cx="5817476" cy="7225040"/>
        </p:xfrm>
        <a:graphic>
          <a:graphicData uri="http://schemas.openxmlformats.org/drawingml/2006/table">
            <a:tbl>
              <a:tblPr/>
              <a:tblGrid>
                <a:gridCol w="5817476"/>
              </a:tblGrid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Преподавание в основной и средней школе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Преподавание музыки в школе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Программные решения для бизнеса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Разработка виртуальной и дополненной реальности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Разработка мобильных приложений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Реверсивный инжиниринг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Ремонт и обслуживание легковых автомобилей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Ресторанный сервис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Сварочные технологии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Сельскохозяйственные биотехнологии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Сетевое и системное администрирование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Сити-Фермерство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Социальная работа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Эстетическая косметология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Электроника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Технологии композитов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Технологии моды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Туризм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культура, спорт и фитнес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Флористика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Хлебопечение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Эксплуатация сельскохозяйственных машин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Электромонтаж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Сухое строительство и штукатурные работы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6360"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Специалист государственного и муниципального управления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IMG_98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727" y="6306207"/>
            <a:ext cx="2996323" cy="224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_98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6349" y="2065283"/>
            <a:ext cx="2808889" cy="210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987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23365" y="4783520"/>
            <a:ext cx="2683641" cy="201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540</Words>
  <Application>Microsoft Office PowerPoint</Application>
  <PresentationFormat>Произвольный</PresentationFormat>
  <Paragraphs>124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superuser</cp:lastModifiedBy>
  <cp:revision>53</cp:revision>
  <dcterms:modified xsi:type="dcterms:W3CDTF">2021-05-28T11:43:00Z</dcterms:modified>
</cp:coreProperties>
</file>